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297" r:id="rId2"/>
    <p:sldId id="258" r:id="rId3"/>
    <p:sldId id="259" r:id="rId4"/>
    <p:sldId id="299" r:id="rId5"/>
    <p:sldId id="307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8" r:id="rId14"/>
    <p:sldId id="309" r:id="rId15"/>
    <p:sldId id="310" r:id="rId16"/>
    <p:sldId id="311" r:id="rId17"/>
    <p:sldId id="312" r:id="rId18"/>
    <p:sldId id="316" r:id="rId19"/>
    <p:sldId id="313" r:id="rId20"/>
    <p:sldId id="314" r:id="rId21"/>
    <p:sldId id="315" r:id="rId22"/>
  </p:sldIdLst>
  <p:sldSz cx="9144000" cy="5143500" type="screen16x9"/>
  <p:notesSz cx="6858000" cy="9144000"/>
  <p:embeddedFontLst>
    <p:embeddedFont>
      <p:font typeface="Albert Sans" panose="020B0604020202020204" charset="0"/>
      <p:regular r:id="rId24"/>
      <p:bold r:id="rId25"/>
      <p:italic r:id="rId26"/>
      <p:boldItalic r:id="rId27"/>
    </p:embeddedFont>
    <p:embeddedFont>
      <p:font typeface="Be Vietnam Pro" panose="020B0604020202020204" charset="0"/>
      <p:regular r:id="rId28"/>
      <p:bold r:id="rId29"/>
      <p:italic r:id="rId30"/>
      <p:boldItalic r:id="rId31"/>
    </p:embeddedFont>
    <p:embeddedFont>
      <p:font typeface="Be Vietnam Pro ExtraLight" panose="020B0604020202020204" charset="0"/>
      <p:regular r:id="rId32"/>
      <p:bold r:id="rId33"/>
      <p:italic r:id="rId34"/>
      <p:boldItalic r:id="rId35"/>
    </p:embeddedFont>
    <p:embeddedFont>
      <p:font typeface="Bebas Neue" panose="020B0606020202050201" pitchFamily="34" charset="0"/>
      <p:regular r:id="rId36"/>
    </p:embeddedFont>
    <p:embeddedFont>
      <p:font typeface="Nunito Light" pitchFamily="2" charset="0"/>
      <p:regular r:id="rId37"/>
      <p: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6F7"/>
    <a:srgbClr val="7F94BF"/>
    <a:srgbClr val="FCB504"/>
    <a:srgbClr val="C84F5B"/>
    <a:srgbClr val="E8E8E9"/>
    <a:srgbClr val="CDCED1"/>
    <a:srgbClr val="DEE6F5"/>
    <a:srgbClr val="B7CAEE"/>
    <a:srgbClr val="283D55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94A6FA-EBDA-1676-BF6F-3952827E1DF0}" v="4" dt="2023-11-13T02:53:06.569"/>
    <p1510:client id="{C6358E2B-ED92-4AB0-2F93-CDB88B0AC94A}" v="3" dt="2023-10-31T03:10:46.520"/>
    <p1510:client id="{E2C5D71D-F67A-4A5D-A04A-CDB01EF8C106}" v="490" dt="2023-10-22T14:52:22.674"/>
  </p1510:revLst>
</p1510:revInfo>
</file>

<file path=ppt/tableStyles.xml><?xml version="1.0" encoding="utf-8"?>
<a:tblStyleLst xmlns:a="http://schemas.openxmlformats.org/drawingml/2006/main" def="{DCC58502-B5A2-4834-A961-6C028A50AF48}">
  <a:tblStyle styleId="{DCC58502-B5A2-4834-A961-6C028A50AF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18EDF2-D380-479D-833C-2A71E798A4D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4" autoAdjust="0"/>
    <p:restoredTop sz="81142" autoAdjust="0"/>
  </p:normalViewPr>
  <p:slideViewPr>
    <p:cSldViewPr snapToGrid="0">
      <p:cViewPr varScale="1">
        <p:scale>
          <a:sx n="73" d="100"/>
          <a:sy n="73" d="100"/>
        </p:scale>
        <p:origin x="1096" y="40"/>
      </p:cViewPr>
      <p:guideLst/>
    </p:cSldViewPr>
  </p:slideViewPr>
  <p:notesTextViewPr>
    <p:cViewPr>
      <p:scale>
        <a:sx n="1" d="1"/>
        <a:sy n="1" d="1"/>
      </p:scale>
      <p:origin x="0" y="-148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Bùi Kim Ngân" userId="S::20520648@ms.uit.edu.vn::5806d19b-dc7f-4496-a52b-e481010db9b6" providerId="AD" clId="Web-{C6358E2B-ED92-4AB0-2F93-CDB88B0AC94A}"/>
    <pc:docChg chg="modSld">
      <pc:chgData name="Nguyễn Bùi Kim Ngân" userId="S::20520648@ms.uit.edu.vn::5806d19b-dc7f-4496-a52b-e481010db9b6" providerId="AD" clId="Web-{C6358E2B-ED92-4AB0-2F93-CDB88B0AC94A}" dt="2023-10-31T03:09:16.686" v="0"/>
      <pc:docMkLst>
        <pc:docMk/>
      </pc:docMkLst>
      <pc:sldChg chg="modSp">
        <pc:chgData name="Nguyễn Bùi Kim Ngân" userId="S::20520648@ms.uit.edu.vn::5806d19b-dc7f-4496-a52b-e481010db9b6" providerId="AD" clId="Web-{C6358E2B-ED92-4AB0-2F93-CDB88B0AC94A}" dt="2023-10-31T03:09:16.686" v="0"/>
        <pc:sldMkLst>
          <pc:docMk/>
          <pc:sldMk cId="1185309649" sldId="314"/>
        </pc:sldMkLst>
        <pc:spChg chg="mod">
          <ac:chgData name="Nguyễn Bùi Kim Ngân" userId="S::20520648@ms.uit.edu.vn::5806d19b-dc7f-4496-a52b-e481010db9b6" providerId="AD" clId="Web-{C6358E2B-ED92-4AB0-2F93-CDB88B0AC94A}" dt="2023-10-31T03:09:16.686" v="0"/>
          <ac:spMkLst>
            <pc:docMk/>
            <pc:sldMk cId="1185309649" sldId="314"/>
            <ac:spMk id="33" creationId="{EACDC1BC-7DD9-3602-892F-9855E258EC5E}"/>
          </ac:spMkLst>
        </pc:spChg>
      </pc:sldChg>
    </pc:docChg>
  </pc:docChgLst>
  <pc:docChgLst>
    <pc:chgData name="Nguyễn Bùi Kim Ngân" userId="5806d19b-dc7f-4496-a52b-e481010db9b6" providerId="ADAL" clId="{E2C5D71D-F67A-4A5D-A04A-CDB01EF8C106}"/>
    <pc:docChg chg="undo redo custSel addSld delSld modSld sldOrd addMainMaster delMainMaster modMainMaster">
      <pc:chgData name="Nguyễn Bùi Kim Ngân" userId="5806d19b-dc7f-4496-a52b-e481010db9b6" providerId="ADAL" clId="{E2C5D71D-F67A-4A5D-A04A-CDB01EF8C106}" dt="2023-10-23T16:04:27.445" v="6067" actId="20577"/>
      <pc:docMkLst>
        <pc:docMk/>
      </pc:docMkLst>
      <pc:sldChg chg="addSp delSp modSp del mod">
        <pc:chgData name="Nguyễn Bùi Kim Ngân" userId="5806d19b-dc7f-4496-a52b-e481010db9b6" providerId="ADAL" clId="{E2C5D71D-F67A-4A5D-A04A-CDB01EF8C106}" dt="2023-10-19T12:35:59.874" v="344" actId="47"/>
        <pc:sldMkLst>
          <pc:docMk/>
          <pc:sldMk cId="0" sldId="256"/>
        </pc:sldMkLst>
        <pc:spChg chg="add del mod">
          <ac:chgData name="Nguyễn Bùi Kim Ngân" userId="5806d19b-dc7f-4496-a52b-e481010db9b6" providerId="ADAL" clId="{E2C5D71D-F67A-4A5D-A04A-CDB01EF8C106}" dt="2023-10-19T08:59:40.207" v="2" actId="478"/>
          <ac:spMkLst>
            <pc:docMk/>
            <pc:sldMk cId="0" sldId="256"/>
            <ac:spMk id="3" creationId="{C054A2D0-7A00-B7FE-3DCC-196665281AC2}"/>
          </ac:spMkLst>
        </pc:spChg>
        <pc:picChg chg="del mod">
          <ac:chgData name="Nguyễn Bùi Kim Ngân" userId="5806d19b-dc7f-4496-a52b-e481010db9b6" providerId="ADAL" clId="{E2C5D71D-F67A-4A5D-A04A-CDB01EF8C106}" dt="2023-10-19T08:59:33.728" v="1" actId="478"/>
          <ac:picMkLst>
            <pc:docMk/>
            <pc:sldMk cId="0" sldId="256"/>
            <ac:picMk id="232" creationId="{00000000-0000-0000-0000-000000000000}"/>
          </ac:picMkLst>
        </pc:picChg>
      </pc:sldChg>
      <pc:sldChg chg="del">
        <pc:chgData name="Nguyễn Bùi Kim Ngân" userId="5806d19b-dc7f-4496-a52b-e481010db9b6" providerId="ADAL" clId="{E2C5D71D-F67A-4A5D-A04A-CDB01EF8C106}" dt="2023-10-19T09:04:58.258" v="46" actId="47"/>
        <pc:sldMkLst>
          <pc:docMk/>
          <pc:sldMk cId="0" sldId="257"/>
        </pc:sldMkLst>
      </pc:sldChg>
      <pc:sldChg chg="addSp delSp modSp mod modNotesTx">
        <pc:chgData name="Nguyễn Bùi Kim Ngân" userId="5806d19b-dc7f-4496-a52b-e481010db9b6" providerId="ADAL" clId="{E2C5D71D-F67A-4A5D-A04A-CDB01EF8C106}" dt="2023-10-23T15:15:19.254" v="6051" actId="20577"/>
        <pc:sldMkLst>
          <pc:docMk/>
          <pc:sldMk cId="0" sldId="258"/>
        </pc:sldMkLst>
        <pc:spChg chg="add del mod">
          <ac:chgData name="Nguyễn Bùi Kim Ngân" userId="5806d19b-dc7f-4496-a52b-e481010db9b6" providerId="ADAL" clId="{E2C5D71D-F67A-4A5D-A04A-CDB01EF8C106}" dt="2023-10-19T09:08:28.318" v="87" actId="478"/>
          <ac:spMkLst>
            <pc:docMk/>
            <pc:sldMk cId="0" sldId="258"/>
            <ac:spMk id="3" creationId="{420C24B4-B114-33C5-BEE2-481ADB7CB4EA}"/>
          </ac:spMkLst>
        </pc:spChg>
        <pc:spChg chg="add del mod">
          <ac:chgData name="Nguyễn Bùi Kim Ngân" userId="5806d19b-dc7f-4496-a52b-e481010db9b6" providerId="ADAL" clId="{E2C5D71D-F67A-4A5D-A04A-CDB01EF8C106}" dt="2023-10-19T09:08:28.318" v="87" actId="478"/>
          <ac:spMkLst>
            <pc:docMk/>
            <pc:sldMk cId="0" sldId="258"/>
            <ac:spMk id="5" creationId="{72D8CDBA-002E-7739-0E81-67D44E07628A}"/>
          </ac:spMkLst>
        </pc:spChg>
        <pc:spChg chg="add del mod">
          <ac:chgData name="Nguyễn Bùi Kim Ngân" userId="5806d19b-dc7f-4496-a52b-e481010db9b6" providerId="ADAL" clId="{E2C5D71D-F67A-4A5D-A04A-CDB01EF8C106}" dt="2023-10-19T09:08:28.318" v="87" actId="478"/>
          <ac:spMkLst>
            <pc:docMk/>
            <pc:sldMk cId="0" sldId="258"/>
            <ac:spMk id="7" creationId="{620E484E-C3AD-2F2B-2665-76285075C160}"/>
          </ac:spMkLst>
        </pc:spChg>
        <pc:spChg chg="add del mod">
          <ac:chgData name="Nguyễn Bùi Kim Ngân" userId="5806d19b-dc7f-4496-a52b-e481010db9b6" providerId="ADAL" clId="{E2C5D71D-F67A-4A5D-A04A-CDB01EF8C106}" dt="2023-10-19T09:08:28.318" v="87" actId="478"/>
          <ac:spMkLst>
            <pc:docMk/>
            <pc:sldMk cId="0" sldId="258"/>
            <ac:spMk id="9" creationId="{6529CB8E-1AB5-04A9-B2D0-08AA33D8F0E6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47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49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50" creationId="{00000000-0000-0000-0000-000000000000}"/>
          </ac:spMkLst>
        </pc:spChg>
        <pc:spChg chg="del">
          <ac:chgData name="Nguyễn Bùi Kim Ngân" userId="5806d19b-dc7f-4496-a52b-e481010db9b6" providerId="ADAL" clId="{E2C5D71D-F67A-4A5D-A04A-CDB01EF8C106}" dt="2023-10-19T09:08:25.118" v="86" actId="478"/>
          <ac:spMkLst>
            <pc:docMk/>
            <pc:sldMk cId="0" sldId="258"/>
            <ac:spMk id="251" creationId="{00000000-0000-0000-0000-000000000000}"/>
          </ac:spMkLst>
        </pc:spChg>
        <pc:spChg chg="del">
          <ac:chgData name="Nguyễn Bùi Kim Ngân" userId="5806d19b-dc7f-4496-a52b-e481010db9b6" providerId="ADAL" clId="{E2C5D71D-F67A-4A5D-A04A-CDB01EF8C106}" dt="2023-10-19T09:08:25.118" v="86" actId="478"/>
          <ac:spMkLst>
            <pc:docMk/>
            <pc:sldMk cId="0" sldId="258"/>
            <ac:spMk id="252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53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54" creationId="{00000000-0000-0000-0000-000000000000}"/>
          </ac:spMkLst>
        </pc:spChg>
        <pc:spChg chg="del">
          <ac:chgData name="Nguyễn Bùi Kim Ngân" userId="5806d19b-dc7f-4496-a52b-e481010db9b6" providerId="ADAL" clId="{E2C5D71D-F67A-4A5D-A04A-CDB01EF8C106}" dt="2023-10-19T09:08:25.118" v="86" actId="478"/>
          <ac:spMkLst>
            <pc:docMk/>
            <pc:sldMk cId="0" sldId="258"/>
            <ac:spMk id="255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56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02.113" v="201" actId="1038"/>
          <ac:spMkLst>
            <pc:docMk/>
            <pc:sldMk cId="0" sldId="258"/>
            <ac:spMk id="257" creationId="{00000000-0000-0000-0000-000000000000}"/>
          </ac:spMkLst>
        </pc:spChg>
        <pc:spChg chg="del">
          <ac:chgData name="Nguyễn Bùi Kim Ngân" userId="5806d19b-dc7f-4496-a52b-e481010db9b6" providerId="ADAL" clId="{E2C5D71D-F67A-4A5D-A04A-CDB01EF8C106}" dt="2023-10-19T09:08:25.118" v="86" actId="478"/>
          <ac:spMkLst>
            <pc:docMk/>
            <pc:sldMk cId="0" sldId="258"/>
            <ac:spMk id="258" creationId="{00000000-0000-0000-0000-000000000000}"/>
          </ac:spMkLst>
        </pc:spChg>
      </pc:sldChg>
      <pc:sldChg chg="addSp delSp modSp mod">
        <pc:chgData name="Nguyễn Bùi Kim Ngân" userId="5806d19b-dc7f-4496-a52b-e481010db9b6" providerId="ADAL" clId="{E2C5D71D-F67A-4A5D-A04A-CDB01EF8C106}" dt="2023-10-19T09:13:47.108" v="271" actId="20577"/>
        <pc:sldMkLst>
          <pc:docMk/>
          <pc:sldMk cId="0" sldId="259"/>
        </pc:sldMkLst>
        <pc:spChg chg="add del mod">
          <ac:chgData name="Nguyễn Bùi Kim Ngân" userId="5806d19b-dc7f-4496-a52b-e481010db9b6" providerId="ADAL" clId="{E2C5D71D-F67A-4A5D-A04A-CDB01EF8C106}" dt="2023-10-19T09:13:04.918" v="259" actId="931"/>
          <ac:spMkLst>
            <pc:docMk/>
            <pc:sldMk cId="0" sldId="259"/>
            <ac:spMk id="3" creationId="{119ED46B-AAC8-07A5-3BB3-EDBAF42EC8C6}"/>
          </ac:spMkLst>
        </pc:spChg>
        <pc:spChg chg="add del mod">
          <ac:chgData name="Nguyễn Bùi Kim Ngân" userId="5806d19b-dc7f-4496-a52b-e481010db9b6" providerId="ADAL" clId="{E2C5D71D-F67A-4A5D-A04A-CDB01EF8C106}" dt="2023-10-19T09:13:40.178" v="263" actId="478"/>
          <ac:spMkLst>
            <pc:docMk/>
            <pc:sldMk cId="0" sldId="259"/>
            <ac:spMk id="7" creationId="{7A3992B7-72D9-0E3C-211F-7FBAE3885120}"/>
          </ac:spMkLst>
        </pc:spChg>
        <pc:spChg chg="mod">
          <ac:chgData name="Nguyễn Bùi Kim Ngân" userId="5806d19b-dc7f-4496-a52b-e481010db9b6" providerId="ADAL" clId="{E2C5D71D-F67A-4A5D-A04A-CDB01EF8C106}" dt="2023-10-19T09:10:57.228" v="257" actId="14100"/>
          <ac:spMkLst>
            <pc:docMk/>
            <pc:sldMk cId="0" sldId="259"/>
            <ac:spMk id="264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0:49.916" v="256" actId="1038"/>
          <ac:spMkLst>
            <pc:docMk/>
            <pc:sldMk cId="0" sldId="259"/>
            <ac:spMk id="265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09:13:47.108" v="271" actId="20577"/>
          <ac:spMkLst>
            <pc:docMk/>
            <pc:sldMk cId="0" sldId="259"/>
            <ac:spMk id="267" creationId="{00000000-0000-0000-0000-000000000000}"/>
          </ac:spMkLst>
        </pc:spChg>
        <pc:picChg chg="add del mod">
          <ac:chgData name="Nguyễn Bùi Kim Ngân" userId="5806d19b-dc7f-4496-a52b-e481010db9b6" providerId="ADAL" clId="{E2C5D71D-F67A-4A5D-A04A-CDB01EF8C106}" dt="2023-10-19T09:13:22.038" v="260" actId="478"/>
          <ac:picMkLst>
            <pc:docMk/>
            <pc:sldMk cId="0" sldId="259"/>
            <ac:picMk id="5" creationId="{EAC54443-79E1-921E-E66F-09CB8DC9F33E}"/>
          </ac:picMkLst>
        </pc:picChg>
        <pc:picChg chg="del">
          <ac:chgData name="Nguyễn Bùi Kim Ngân" userId="5806d19b-dc7f-4496-a52b-e481010db9b6" providerId="ADAL" clId="{E2C5D71D-F67A-4A5D-A04A-CDB01EF8C106}" dt="2023-10-19T09:11:17.468" v="258" actId="478"/>
          <ac:picMkLst>
            <pc:docMk/>
            <pc:sldMk cId="0" sldId="259"/>
            <ac:picMk id="266" creationId="{00000000-0000-0000-0000-000000000000}"/>
          </ac:picMkLst>
        </pc:picChg>
      </pc:sldChg>
      <pc:sldChg chg="del">
        <pc:chgData name="Nguyễn Bùi Kim Ngân" userId="5806d19b-dc7f-4496-a52b-e481010db9b6" providerId="ADAL" clId="{E2C5D71D-F67A-4A5D-A04A-CDB01EF8C106}" dt="2023-10-19T12:36:06.821" v="345" actId="47"/>
        <pc:sldMkLst>
          <pc:docMk/>
          <pc:sldMk cId="0" sldId="260"/>
        </pc:sldMkLst>
      </pc:sldChg>
      <pc:sldChg chg="addSp modSp del mod ord modNotes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1"/>
        </pc:sldMkLst>
        <pc:spChg chg="mod">
          <ac:chgData name="Nguyễn Bùi Kim Ngân" userId="5806d19b-dc7f-4496-a52b-e481010db9b6" providerId="ADAL" clId="{E2C5D71D-F67A-4A5D-A04A-CDB01EF8C106}" dt="2023-10-19T09:19:32.919" v="323" actId="207"/>
          <ac:spMkLst>
            <pc:docMk/>
            <pc:sldMk cId="0" sldId="261"/>
            <ac:spMk id="279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21T08:51:25.083" v="907" actId="207"/>
          <ac:spMkLst>
            <pc:docMk/>
            <pc:sldMk cId="0" sldId="261"/>
            <ac:spMk id="282" creationId="{00000000-0000-0000-0000-000000000000}"/>
          </ac:spMkLst>
        </pc:spChg>
        <pc:picChg chg="add mod">
          <ac:chgData name="Nguyễn Bùi Kim Ngân" userId="5806d19b-dc7f-4496-a52b-e481010db9b6" providerId="ADAL" clId="{E2C5D71D-F67A-4A5D-A04A-CDB01EF8C106}" dt="2023-10-19T09:17:39.738" v="277" actId="14100"/>
          <ac:picMkLst>
            <pc:docMk/>
            <pc:sldMk cId="0" sldId="261"/>
            <ac:picMk id="3" creationId="{D02A56CE-DD1F-EEF8-7DF7-C6E0D4D59D63}"/>
          </ac:picMkLst>
        </pc:picChg>
      </pc:sldChg>
      <pc:sldChg chg="del ord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2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3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4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5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6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7"/>
        </pc:sldMkLst>
      </pc:sldChg>
      <pc:sldChg chg="del">
        <pc:chgData name="Nguyễn Bùi Kim Ngân" userId="5806d19b-dc7f-4496-a52b-e481010db9b6" providerId="ADAL" clId="{E2C5D71D-F67A-4A5D-A04A-CDB01EF8C106}" dt="2023-10-22T14:31:36.834" v="5838" actId="47"/>
        <pc:sldMkLst>
          <pc:docMk/>
          <pc:sldMk cId="0" sldId="268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69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0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1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2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3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4"/>
        </pc:sldMkLst>
      </pc:sldChg>
      <pc:sldChg chg="addSp delSp modSp del mod ord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5"/>
        </pc:sldMkLst>
        <pc:spChg chg="add del mod ord">
          <ac:chgData name="Nguyễn Bùi Kim Ngân" userId="5806d19b-dc7f-4496-a52b-e481010db9b6" providerId="ADAL" clId="{E2C5D71D-F67A-4A5D-A04A-CDB01EF8C106}" dt="2023-10-22T14:00:36.596" v="5275" actId="478"/>
          <ac:spMkLst>
            <pc:docMk/>
            <pc:sldMk cId="0" sldId="275"/>
            <ac:spMk id="5" creationId="{4C9E0944-9870-9D52-E3FD-0AF7A2B9BF1D}"/>
          </ac:spMkLst>
        </pc:spChg>
        <pc:spChg chg="add del mod">
          <ac:chgData name="Nguyễn Bùi Kim Ngân" userId="5806d19b-dc7f-4496-a52b-e481010db9b6" providerId="ADAL" clId="{E2C5D71D-F67A-4A5D-A04A-CDB01EF8C106}" dt="2023-10-22T14:00:29.232" v="5271" actId="478"/>
          <ac:spMkLst>
            <pc:docMk/>
            <pc:sldMk cId="0" sldId="275"/>
            <ac:spMk id="6" creationId="{547D9119-6DCA-300C-400A-344616E04FAF}"/>
          </ac:spMkLst>
        </pc:spChg>
        <pc:spChg chg="del">
          <ac:chgData name="Nguyễn Bùi Kim Ngân" userId="5806d19b-dc7f-4496-a52b-e481010db9b6" providerId="ADAL" clId="{E2C5D71D-F67A-4A5D-A04A-CDB01EF8C106}" dt="2023-10-22T13:56:25.690" v="5236" actId="478"/>
          <ac:spMkLst>
            <pc:docMk/>
            <pc:sldMk cId="0" sldId="275"/>
            <ac:spMk id="465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22T13:57:56.427" v="5246" actId="20577"/>
          <ac:spMkLst>
            <pc:docMk/>
            <pc:sldMk cId="0" sldId="275"/>
            <ac:spMk id="486" creationId="{00000000-0000-0000-0000-000000000000}"/>
          </ac:spMkLst>
        </pc:spChg>
        <pc:picChg chg="add del mod">
          <ac:chgData name="Nguyễn Bùi Kim Ngân" userId="5806d19b-dc7f-4496-a52b-e481010db9b6" providerId="ADAL" clId="{E2C5D71D-F67A-4A5D-A04A-CDB01EF8C106}" dt="2023-10-22T14:01:35.742" v="5283" actId="1076"/>
          <ac:picMkLst>
            <pc:docMk/>
            <pc:sldMk cId="0" sldId="275"/>
            <ac:picMk id="3" creationId="{FACFB105-0ABA-8482-883E-BDCBD53C87A3}"/>
          </ac:picMkLst>
        </pc:picChg>
        <pc:picChg chg="del">
          <ac:chgData name="Nguyễn Bùi Kim Ngân" userId="5806d19b-dc7f-4496-a52b-e481010db9b6" providerId="ADAL" clId="{E2C5D71D-F67A-4A5D-A04A-CDB01EF8C106}" dt="2023-10-22T13:58:33.813" v="5248" actId="478"/>
          <ac:picMkLst>
            <pc:docMk/>
            <pc:sldMk cId="0" sldId="275"/>
            <ac:picMk id="466" creationId="{00000000-0000-0000-0000-000000000000}"/>
          </ac:picMkLst>
        </pc:picChg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6"/>
        </pc:sldMkLst>
      </pc:sldChg>
      <pc:sldChg chg="del ord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7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8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79"/>
        </pc:sldMkLst>
      </pc:sldChg>
      <pc:sldChg chg="del">
        <pc:chgData name="Nguyễn Bùi Kim Ngân" userId="5806d19b-dc7f-4496-a52b-e481010db9b6" providerId="ADAL" clId="{E2C5D71D-F67A-4A5D-A04A-CDB01EF8C106}" dt="2023-10-22T14:31:47.901" v="5839" actId="47"/>
        <pc:sldMkLst>
          <pc:docMk/>
          <pc:sldMk cId="0" sldId="280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1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2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3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4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5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6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7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8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89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90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91"/>
        </pc:sldMkLst>
      </pc:sldChg>
      <pc:sldChg chg="del">
        <pc:chgData name="Nguyễn Bùi Kim Ngân" userId="5806d19b-dc7f-4496-a52b-e481010db9b6" providerId="ADAL" clId="{E2C5D71D-F67A-4A5D-A04A-CDB01EF8C106}" dt="2023-10-22T14:31:51.875" v="5840" actId="47"/>
        <pc:sldMkLst>
          <pc:docMk/>
          <pc:sldMk cId="0" sldId="292"/>
        </pc:sldMkLst>
      </pc:sldChg>
      <pc:sldChg chg="del">
        <pc:chgData name="Nguyễn Bùi Kim Ngân" userId="5806d19b-dc7f-4496-a52b-e481010db9b6" providerId="ADAL" clId="{E2C5D71D-F67A-4A5D-A04A-CDB01EF8C106}" dt="2023-10-22T14:31:56.048" v="5841" actId="47"/>
        <pc:sldMkLst>
          <pc:docMk/>
          <pc:sldMk cId="0" sldId="293"/>
        </pc:sldMkLst>
      </pc:sldChg>
      <pc:sldChg chg="del">
        <pc:chgData name="Nguyễn Bùi Kim Ngân" userId="5806d19b-dc7f-4496-a52b-e481010db9b6" providerId="ADAL" clId="{E2C5D71D-F67A-4A5D-A04A-CDB01EF8C106}" dt="2023-10-22T14:31:56.048" v="5841" actId="47"/>
        <pc:sldMkLst>
          <pc:docMk/>
          <pc:sldMk cId="0" sldId="294"/>
        </pc:sldMkLst>
      </pc:sldChg>
      <pc:sldChg chg="del">
        <pc:chgData name="Nguyễn Bùi Kim Ngân" userId="5806d19b-dc7f-4496-a52b-e481010db9b6" providerId="ADAL" clId="{E2C5D71D-F67A-4A5D-A04A-CDB01EF8C106}" dt="2023-10-22T14:31:56.048" v="5841" actId="47"/>
        <pc:sldMkLst>
          <pc:docMk/>
          <pc:sldMk cId="0" sldId="295"/>
        </pc:sldMkLst>
      </pc:sldChg>
      <pc:sldChg chg="del">
        <pc:chgData name="Nguyễn Bùi Kim Ngân" userId="5806d19b-dc7f-4496-a52b-e481010db9b6" providerId="ADAL" clId="{E2C5D71D-F67A-4A5D-A04A-CDB01EF8C106}" dt="2023-10-22T14:31:56.048" v="5841" actId="47"/>
        <pc:sldMkLst>
          <pc:docMk/>
          <pc:sldMk cId="0" sldId="296"/>
        </pc:sldMkLst>
      </pc:sldChg>
      <pc:sldChg chg="addSp delSp modSp new mod ord">
        <pc:chgData name="Nguyễn Bùi Kim Ngân" userId="5806d19b-dc7f-4496-a52b-e481010db9b6" providerId="ADAL" clId="{E2C5D71D-F67A-4A5D-A04A-CDB01EF8C106}" dt="2023-10-22T14:47:14.169" v="5982" actId="14100"/>
        <pc:sldMkLst>
          <pc:docMk/>
          <pc:sldMk cId="171002671" sldId="297"/>
        </pc:sldMkLst>
        <pc:spChg chg="del mod">
          <ac:chgData name="Nguyễn Bùi Kim Ngân" userId="5806d19b-dc7f-4496-a52b-e481010db9b6" providerId="ADAL" clId="{E2C5D71D-F67A-4A5D-A04A-CDB01EF8C106}" dt="2023-10-19T14:08:23.621" v="885" actId="478"/>
          <ac:spMkLst>
            <pc:docMk/>
            <pc:sldMk cId="171002671" sldId="297"/>
            <ac:spMk id="2" creationId="{669F0901-D9DF-8804-621B-495B52DCCAF8}"/>
          </ac:spMkLst>
        </pc:spChg>
        <pc:spChg chg="del">
          <ac:chgData name="Nguyễn Bùi Kim Ngân" userId="5806d19b-dc7f-4496-a52b-e481010db9b6" providerId="ADAL" clId="{E2C5D71D-F67A-4A5D-A04A-CDB01EF8C106}" dt="2023-10-19T09:00:01.397" v="6" actId="478"/>
          <ac:spMkLst>
            <pc:docMk/>
            <pc:sldMk cId="171002671" sldId="297"/>
            <ac:spMk id="2" creationId="{F9EC57FC-2430-87C3-075B-DD9FCB7FBBCD}"/>
          </ac:spMkLst>
        </pc:spChg>
        <pc:spChg chg="add mod">
          <ac:chgData name="Nguyễn Bùi Kim Ngân" userId="5806d19b-dc7f-4496-a52b-e481010db9b6" providerId="ADAL" clId="{E2C5D71D-F67A-4A5D-A04A-CDB01EF8C106}" dt="2023-10-19T09:02:14.067" v="29" actId="14100"/>
          <ac:spMkLst>
            <pc:docMk/>
            <pc:sldMk cId="171002671" sldId="297"/>
            <ac:spMk id="3" creationId="{69FF98A0-26D5-54D1-25B4-0CFA9EF70F26}"/>
          </ac:spMkLst>
        </pc:spChg>
        <pc:spChg chg="add mod">
          <ac:chgData name="Nguyễn Bùi Kim Ngân" userId="5806d19b-dc7f-4496-a52b-e481010db9b6" providerId="ADAL" clId="{E2C5D71D-F67A-4A5D-A04A-CDB01EF8C106}" dt="2023-10-22T14:47:14.169" v="5982" actId="14100"/>
          <ac:spMkLst>
            <pc:docMk/>
            <pc:sldMk cId="171002671" sldId="297"/>
            <ac:spMk id="4" creationId="{57E0CB30-8B2B-FF56-D84A-8EEB385B8609}"/>
          </ac:spMkLst>
        </pc:spChg>
        <pc:spChg chg="add mod">
          <ac:chgData name="Nguyễn Bùi Kim Ngân" userId="5806d19b-dc7f-4496-a52b-e481010db9b6" providerId="ADAL" clId="{E2C5D71D-F67A-4A5D-A04A-CDB01EF8C106}" dt="2023-10-19T09:03:36.147" v="45" actId="1076"/>
          <ac:spMkLst>
            <pc:docMk/>
            <pc:sldMk cId="171002671" sldId="297"/>
            <ac:spMk id="5" creationId="{E23A50F8-2829-A18F-B9D8-5F416DF79531}"/>
          </ac:spMkLst>
        </pc:spChg>
        <pc:spChg chg="add mod">
          <ac:chgData name="Nguyễn Bùi Kim Ngân" userId="5806d19b-dc7f-4496-a52b-e481010db9b6" providerId="ADAL" clId="{E2C5D71D-F67A-4A5D-A04A-CDB01EF8C106}" dt="2023-10-19T09:03:17.858" v="43" actId="1076"/>
          <ac:spMkLst>
            <pc:docMk/>
            <pc:sldMk cId="171002671" sldId="297"/>
            <ac:spMk id="6" creationId="{9E7DAC76-5E35-5AD6-EAD4-903C06DFB676}"/>
          </ac:spMkLst>
        </pc:spChg>
        <pc:picChg chg="add del mod">
          <ac:chgData name="Nguyễn Bùi Kim Ngân" userId="5806d19b-dc7f-4496-a52b-e481010db9b6" providerId="ADAL" clId="{E2C5D71D-F67A-4A5D-A04A-CDB01EF8C106}" dt="2023-10-19T09:02:58.467" v="31" actId="478"/>
          <ac:picMkLst>
            <pc:docMk/>
            <pc:sldMk cId="171002671" sldId="297"/>
            <ac:picMk id="7" creationId="{16D45CB0-AF97-9181-9C33-B7458922CF50}"/>
          </ac:picMkLst>
        </pc:picChg>
        <pc:picChg chg="add mod">
          <ac:chgData name="Nguyễn Bùi Kim Ngân" userId="5806d19b-dc7f-4496-a52b-e481010db9b6" providerId="ADAL" clId="{E2C5D71D-F67A-4A5D-A04A-CDB01EF8C106}" dt="2023-10-19T09:03:10.137" v="42" actId="1076"/>
          <ac:picMkLst>
            <pc:docMk/>
            <pc:sldMk cId="171002671" sldId="297"/>
            <ac:picMk id="8" creationId="{BACB1165-C087-F9CE-9582-C9F3761422C9}"/>
          </ac:picMkLst>
        </pc:picChg>
      </pc:sldChg>
      <pc:sldChg chg="addSp delSp modSp new mod ord">
        <pc:chgData name="Nguyễn Bùi Kim Ngân" userId="5806d19b-dc7f-4496-a52b-e481010db9b6" providerId="ADAL" clId="{E2C5D71D-F67A-4A5D-A04A-CDB01EF8C106}" dt="2023-10-19T14:11:58.869" v="891" actId="1076"/>
        <pc:sldMkLst>
          <pc:docMk/>
          <pc:sldMk cId="2545243738" sldId="298"/>
        </pc:sldMkLst>
        <pc:spChg chg="mod">
          <ac:chgData name="Nguyễn Bùi Kim Ngân" userId="5806d19b-dc7f-4496-a52b-e481010db9b6" providerId="ADAL" clId="{E2C5D71D-F67A-4A5D-A04A-CDB01EF8C106}" dt="2023-10-19T09:18:06.468" v="292" actId="20577"/>
          <ac:spMkLst>
            <pc:docMk/>
            <pc:sldMk cId="2545243738" sldId="298"/>
            <ac:spMk id="2" creationId="{90479CC0-E8C6-2DE9-3C44-C913EAD3E6D9}"/>
          </ac:spMkLst>
        </pc:spChg>
        <pc:spChg chg="add del mod">
          <ac:chgData name="Nguyễn Bùi Kim Ngân" userId="5806d19b-dc7f-4496-a52b-e481010db9b6" providerId="ADAL" clId="{E2C5D71D-F67A-4A5D-A04A-CDB01EF8C106}" dt="2023-10-19T09:18:33.588" v="297" actId="478"/>
          <ac:spMkLst>
            <pc:docMk/>
            <pc:sldMk cId="2545243738" sldId="298"/>
            <ac:spMk id="4" creationId="{F592087B-41E9-793B-FEE7-98C41E0DD6DA}"/>
          </ac:spMkLst>
        </pc:spChg>
        <pc:spChg chg="add del mod">
          <ac:chgData name="Nguyễn Bùi Kim Ngân" userId="5806d19b-dc7f-4496-a52b-e481010db9b6" providerId="ADAL" clId="{E2C5D71D-F67A-4A5D-A04A-CDB01EF8C106}" dt="2023-10-19T09:18:41.898" v="301" actId="478"/>
          <ac:spMkLst>
            <pc:docMk/>
            <pc:sldMk cId="2545243738" sldId="298"/>
            <ac:spMk id="5" creationId="{3CB63402-3C32-1018-7DA9-E41865B6D07C}"/>
          </ac:spMkLst>
        </pc:spChg>
        <pc:spChg chg="add del">
          <ac:chgData name="Nguyễn Bùi Kim Ngân" userId="5806d19b-dc7f-4496-a52b-e481010db9b6" providerId="ADAL" clId="{E2C5D71D-F67A-4A5D-A04A-CDB01EF8C106}" dt="2023-10-19T12:40:41.654" v="353" actId="22"/>
          <ac:spMkLst>
            <pc:docMk/>
            <pc:sldMk cId="2545243738" sldId="298"/>
            <ac:spMk id="5" creationId="{8EB3E416-5334-02CB-33EE-556A1F7423D9}"/>
          </ac:spMkLst>
        </pc:spChg>
        <pc:spChg chg="add del mod">
          <ac:chgData name="Nguyễn Bùi Kim Ngân" userId="5806d19b-dc7f-4496-a52b-e481010db9b6" providerId="ADAL" clId="{E2C5D71D-F67A-4A5D-A04A-CDB01EF8C106}" dt="2023-10-19T09:18:56.178" v="304" actId="478"/>
          <ac:spMkLst>
            <pc:docMk/>
            <pc:sldMk cId="2545243738" sldId="298"/>
            <ac:spMk id="6" creationId="{7C9703CB-5D48-A22D-4C3C-B2096CAA8AD6}"/>
          </ac:spMkLst>
        </pc:spChg>
        <pc:spChg chg="add mod">
          <ac:chgData name="Nguyễn Bùi Kim Ngân" userId="5806d19b-dc7f-4496-a52b-e481010db9b6" providerId="ADAL" clId="{E2C5D71D-F67A-4A5D-A04A-CDB01EF8C106}" dt="2023-10-19T13:12:10.289" v="549" actId="1076"/>
          <ac:spMkLst>
            <pc:docMk/>
            <pc:sldMk cId="2545243738" sldId="298"/>
            <ac:spMk id="7" creationId="{5E8F6230-382C-E336-0D4C-F4382AC15D53}"/>
          </ac:spMkLst>
        </pc:spChg>
        <pc:spChg chg="add mod">
          <ac:chgData name="Nguyễn Bùi Kim Ngân" userId="5806d19b-dc7f-4496-a52b-e481010db9b6" providerId="ADAL" clId="{E2C5D71D-F67A-4A5D-A04A-CDB01EF8C106}" dt="2023-10-19T13:12:02.449" v="548" actId="1076"/>
          <ac:spMkLst>
            <pc:docMk/>
            <pc:sldMk cId="2545243738" sldId="298"/>
            <ac:spMk id="8" creationId="{68F22381-CB24-B9B4-0B7C-40D24A3A429F}"/>
          </ac:spMkLst>
        </pc:spChg>
        <pc:spChg chg="add del">
          <ac:chgData name="Nguyễn Bùi Kim Ngân" userId="5806d19b-dc7f-4496-a52b-e481010db9b6" providerId="ADAL" clId="{E2C5D71D-F67A-4A5D-A04A-CDB01EF8C106}" dt="2023-10-19T12:40:43.164" v="357" actId="22"/>
          <ac:spMkLst>
            <pc:docMk/>
            <pc:sldMk cId="2545243738" sldId="298"/>
            <ac:spMk id="9" creationId="{B1170478-6043-07CE-DAF4-670DE284FF87}"/>
          </ac:spMkLst>
        </pc:spChg>
        <pc:spChg chg="add del">
          <ac:chgData name="Nguyễn Bùi Kim Ngân" userId="5806d19b-dc7f-4496-a52b-e481010db9b6" providerId="ADAL" clId="{E2C5D71D-F67A-4A5D-A04A-CDB01EF8C106}" dt="2023-10-19T12:40:45.967" v="359" actId="478"/>
          <ac:spMkLst>
            <pc:docMk/>
            <pc:sldMk cId="2545243738" sldId="298"/>
            <ac:spMk id="11" creationId="{4F39ED45-97DC-3941-C3F9-5DC04F0F000B}"/>
          </ac:spMkLst>
        </pc:spChg>
        <pc:spChg chg="add del mod">
          <ac:chgData name="Nguyễn Bùi Kim Ngân" userId="5806d19b-dc7f-4496-a52b-e481010db9b6" providerId="ADAL" clId="{E2C5D71D-F67A-4A5D-A04A-CDB01EF8C106}" dt="2023-10-19T12:59:38.889" v="465" actId="478"/>
          <ac:spMkLst>
            <pc:docMk/>
            <pc:sldMk cId="2545243738" sldId="298"/>
            <ac:spMk id="12" creationId="{84A3D545-4749-BAA4-44D5-9BBD5652536F}"/>
          </ac:spMkLst>
        </pc:spChg>
        <pc:spChg chg="add del mod">
          <ac:chgData name="Nguyễn Bùi Kim Ngân" userId="5806d19b-dc7f-4496-a52b-e481010db9b6" providerId="ADAL" clId="{E2C5D71D-F67A-4A5D-A04A-CDB01EF8C106}" dt="2023-10-19T12:41:06.073" v="364"/>
          <ac:spMkLst>
            <pc:docMk/>
            <pc:sldMk cId="2545243738" sldId="298"/>
            <ac:spMk id="13" creationId="{577ABB48-09D0-4A80-3228-63CF4EE06124}"/>
          </ac:spMkLst>
        </pc:spChg>
        <pc:spChg chg="mod topLvl">
          <ac:chgData name="Nguyễn Bùi Kim Ngân" userId="5806d19b-dc7f-4496-a52b-e481010db9b6" providerId="ADAL" clId="{E2C5D71D-F67A-4A5D-A04A-CDB01EF8C106}" dt="2023-10-19T13:30:29.118" v="757" actId="2711"/>
          <ac:spMkLst>
            <pc:docMk/>
            <pc:sldMk cId="2545243738" sldId="298"/>
            <ac:spMk id="15" creationId="{F6E94364-675E-D6C7-6D74-89C1F00D5F7A}"/>
          </ac:spMkLst>
        </pc:spChg>
        <pc:spChg chg="mod topLvl">
          <ac:chgData name="Nguyễn Bùi Kim Ngân" userId="5806d19b-dc7f-4496-a52b-e481010db9b6" providerId="ADAL" clId="{E2C5D71D-F67A-4A5D-A04A-CDB01EF8C106}" dt="2023-10-19T13:30:29.118" v="757" actId="2711"/>
          <ac:spMkLst>
            <pc:docMk/>
            <pc:sldMk cId="2545243738" sldId="298"/>
            <ac:spMk id="16" creationId="{F4DB00DD-D147-1A10-CF7B-764192DE95B0}"/>
          </ac:spMkLst>
        </pc:spChg>
        <pc:spChg chg="del mod topLvl">
          <ac:chgData name="Nguyễn Bùi Kim Ngân" userId="5806d19b-dc7f-4496-a52b-e481010db9b6" providerId="ADAL" clId="{E2C5D71D-F67A-4A5D-A04A-CDB01EF8C106}" dt="2023-10-19T13:03:54.042" v="533" actId="478"/>
          <ac:spMkLst>
            <pc:docMk/>
            <pc:sldMk cId="2545243738" sldId="298"/>
            <ac:spMk id="17" creationId="{A3DA48B6-F991-7AB6-2846-3086FD406BBB}"/>
          </ac:spMkLst>
        </pc:spChg>
        <pc:spChg chg="mod topLvl">
          <ac:chgData name="Nguyễn Bùi Kim Ngân" userId="5806d19b-dc7f-4496-a52b-e481010db9b6" providerId="ADAL" clId="{E2C5D71D-F67A-4A5D-A04A-CDB01EF8C106}" dt="2023-10-19T13:30:51.937" v="758" actId="207"/>
          <ac:spMkLst>
            <pc:docMk/>
            <pc:sldMk cId="2545243738" sldId="298"/>
            <ac:spMk id="18" creationId="{BFECC98D-A68C-EFD5-C010-FA997648EF7B}"/>
          </ac:spMkLst>
        </pc:spChg>
        <pc:spChg chg="add del mod topLvl">
          <ac:chgData name="Nguyễn Bùi Kim Ngân" userId="5806d19b-dc7f-4496-a52b-e481010db9b6" providerId="ADAL" clId="{E2C5D71D-F67A-4A5D-A04A-CDB01EF8C106}" dt="2023-10-19T13:31:13.305" v="759" actId="207"/>
          <ac:spMkLst>
            <pc:docMk/>
            <pc:sldMk cId="2545243738" sldId="298"/>
            <ac:spMk id="19" creationId="{C23149A7-11F4-4613-1727-96BE0FD807EE}"/>
          </ac:spMkLst>
        </pc:spChg>
        <pc:spChg chg="mod topLvl">
          <ac:chgData name="Nguyễn Bùi Kim Ngân" userId="5806d19b-dc7f-4496-a52b-e481010db9b6" providerId="ADAL" clId="{E2C5D71D-F67A-4A5D-A04A-CDB01EF8C106}" dt="2023-10-19T13:30:29.118" v="757" actId="2711"/>
          <ac:spMkLst>
            <pc:docMk/>
            <pc:sldMk cId="2545243738" sldId="298"/>
            <ac:spMk id="20" creationId="{B98C88D4-7436-C6FD-4AC2-AABFE1D9CBE7}"/>
          </ac:spMkLst>
        </pc:spChg>
        <pc:spChg chg="mod">
          <ac:chgData name="Nguyễn Bùi Kim Ngân" userId="5806d19b-dc7f-4496-a52b-e481010db9b6" providerId="ADAL" clId="{E2C5D71D-F67A-4A5D-A04A-CDB01EF8C106}" dt="2023-10-19T13:29:32.488" v="754" actId="14100"/>
          <ac:spMkLst>
            <pc:docMk/>
            <pc:sldMk cId="2545243738" sldId="298"/>
            <ac:spMk id="31" creationId="{C6E4D393-34A4-172C-A6AA-F4024D546734}"/>
          </ac:spMkLst>
        </pc:spChg>
        <pc:spChg chg="del mod">
          <ac:chgData name="Nguyễn Bùi Kim Ngân" userId="5806d19b-dc7f-4496-a52b-e481010db9b6" providerId="ADAL" clId="{E2C5D71D-F67A-4A5D-A04A-CDB01EF8C106}" dt="2023-10-19T13:26:58.375" v="730" actId="478"/>
          <ac:spMkLst>
            <pc:docMk/>
            <pc:sldMk cId="2545243738" sldId="298"/>
            <ac:spMk id="32" creationId="{7CA93DF2-6C47-B4A8-A441-A43F76A51033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33" creationId="{9AE6D759-7CB7-BBFA-B99D-0FFA1EFD5038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34" creationId="{CA161BA1-2026-0A3E-8CD9-AFB23C810E2C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35" creationId="{D589695C-E495-956E-FF89-1B58789BC253}"/>
          </ac:spMkLst>
        </pc:spChg>
        <pc:spChg chg="mod">
          <ac:chgData name="Nguyễn Bùi Kim Ngân" userId="5806d19b-dc7f-4496-a52b-e481010db9b6" providerId="ADAL" clId="{E2C5D71D-F67A-4A5D-A04A-CDB01EF8C106}" dt="2023-10-19T13:29:23.004" v="752" actId="14100"/>
          <ac:spMkLst>
            <pc:docMk/>
            <pc:sldMk cId="2545243738" sldId="298"/>
            <ac:spMk id="38" creationId="{7415AF9E-7A5D-CA51-F364-AE916F9716D3}"/>
          </ac:spMkLst>
        </pc:spChg>
        <pc:spChg chg="del mod">
          <ac:chgData name="Nguyễn Bùi Kim Ngân" userId="5806d19b-dc7f-4496-a52b-e481010db9b6" providerId="ADAL" clId="{E2C5D71D-F67A-4A5D-A04A-CDB01EF8C106}" dt="2023-10-19T13:23:34.514" v="691" actId="478"/>
          <ac:spMkLst>
            <pc:docMk/>
            <pc:sldMk cId="2545243738" sldId="298"/>
            <ac:spMk id="39" creationId="{8CAC5FDA-1FA0-331D-7BBD-EF5FC4B29DB0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0" creationId="{33C6CFF5-F4AE-07D7-6048-64A244F01519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1" creationId="{24E690A0-FE30-C669-CE22-11D8679F2D39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2" creationId="{EC9F66ED-19FD-EF02-2513-F1262BDA01EF}"/>
          </ac:spMkLst>
        </pc:spChg>
        <pc:spChg chg="mod">
          <ac:chgData name="Nguyễn Bùi Kim Ngân" userId="5806d19b-dc7f-4496-a52b-e481010db9b6" providerId="ADAL" clId="{E2C5D71D-F67A-4A5D-A04A-CDB01EF8C106}" dt="2023-10-19T13:29:27.002" v="753" actId="14100"/>
          <ac:spMkLst>
            <pc:docMk/>
            <pc:sldMk cId="2545243738" sldId="298"/>
            <ac:spMk id="45" creationId="{8433DF7D-B671-C5F7-499D-C2E225B88BB7}"/>
          </ac:spMkLst>
        </pc:spChg>
        <pc:spChg chg="del mod">
          <ac:chgData name="Nguyễn Bùi Kim Ngân" userId="5806d19b-dc7f-4496-a52b-e481010db9b6" providerId="ADAL" clId="{E2C5D71D-F67A-4A5D-A04A-CDB01EF8C106}" dt="2023-10-19T13:23:43.572" v="699" actId="478"/>
          <ac:spMkLst>
            <pc:docMk/>
            <pc:sldMk cId="2545243738" sldId="298"/>
            <ac:spMk id="46" creationId="{601EECC4-7087-C131-7F0A-6973FE908826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7" creationId="{DDB8E08E-C0AE-37C1-2173-C0C6073A0879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8" creationId="{73893140-1CE1-07A5-D156-077CA1BF7863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49" creationId="{1EE56265-E12A-8E2A-4D86-7795D5B121D4}"/>
          </ac:spMkLst>
        </pc:spChg>
        <pc:spChg chg="mod">
          <ac:chgData name="Nguyễn Bùi Kim Ngân" userId="5806d19b-dc7f-4496-a52b-e481010db9b6" providerId="ADAL" clId="{E2C5D71D-F67A-4A5D-A04A-CDB01EF8C106}" dt="2023-10-19T13:28:01.669" v="745" actId="14100"/>
          <ac:spMkLst>
            <pc:docMk/>
            <pc:sldMk cId="2545243738" sldId="298"/>
            <ac:spMk id="55" creationId="{E0612093-BBB1-B6AA-51B6-649D735A6538}"/>
          </ac:spMkLst>
        </pc:spChg>
        <pc:spChg chg="del mod">
          <ac:chgData name="Nguyễn Bùi Kim Ngân" userId="5806d19b-dc7f-4496-a52b-e481010db9b6" providerId="ADAL" clId="{E2C5D71D-F67A-4A5D-A04A-CDB01EF8C106}" dt="2023-10-19T13:22:34.615" v="686" actId="478"/>
          <ac:spMkLst>
            <pc:docMk/>
            <pc:sldMk cId="2545243738" sldId="298"/>
            <ac:spMk id="56" creationId="{4BAE81A2-54C4-A22F-ACA4-C19428E66003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57" creationId="{8BF8447E-10F3-D9EC-C8D0-6038601563DA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58" creationId="{81FE51DA-A474-7297-B998-6F6CC8C45B2D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59" creationId="{F17FED26-B87B-DDC3-A96A-5B0B69FADD2B}"/>
          </ac:spMkLst>
        </pc:spChg>
        <pc:spChg chg="mod">
          <ac:chgData name="Nguyễn Bùi Kim Ngân" userId="5806d19b-dc7f-4496-a52b-e481010db9b6" providerId="ADAL" clId="{E2C5D71D-F67A-4A5D-A04A-CDB01EF8C106}" dt="2023-10-19T13:27:47.380" v="743" actId="14100"/>
          <ac:spMkLst>
            <pc:docMk/>
            <pc:sldMk cId="2545243738" sldId="298"/>
            <ac:spMk id="62" creationId="{2655886F-F2D4-8BAD-476A-60D04A912E80}"/>
          </ac:spMkLst>
        </pc:spChg>
        <pc:spChg chg="del mod">
          <ac:chgData name="Nguyễn Bùi Kim Ngân" userId="5806d19b-dc7f-4496-a52b-e481010db9b6" providerId="ADAL" clId="{E2C5D71D-F67A-4A5D-A04A-CDB01EF8C106}" dt="2023-10-19T13:21:01.592" v="644" actId="478"/>
          <ac:spMkLst>
            <pc:docMk/>
            <pc:sldMk cId="2545243738" sldId="298"/>
            <ac:spMk id="63" creationId="{0A2B9C98-CA14-B1C0-7F02-7771027AA162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64" creationId="{9508B3A1-F728-AF76-ABFC-36D37D367B9C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65" creationId="{64B1C36E-D9EC-58B3-FBA0-562877ADE455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66" creationId="{D5990682-BBD1-B706-8748-8C835F3C2E85}"/>
          </ac:spMkLst>
        </pc:spChg>
        <pc:spChg chg="mod">
          <ac:chgData name="Nguyễn Bùi Kim Ngân" userId="5806d19b-dc7f-4496-a52b-e481010db9b6" providerId="ADAL" clId="{E2C5D71D-F67A-4A5D-A04A-CDB01EF8C106}" dt="2023-10-19T13:27:52.524" v="744" actId="14100"/>
          <ac:spMkLst>
            <pc:docMk/>
            <pc:sldMk cId="2545243738" sldId="298"/>
            <ac:spMk id="69" creationId="{8771693E-11B0-A0FC-D4F9-6F05FB79882A}"/>
          </ac:spMkLst>
        </pc:spChg>
        <pc:spChg chg="del mod">
          <ac:chgData name="Nguyễn Bùi Kim Ngân" userId="5806d19b-dc7f-4496-a52b-e481010db9b6" providerId="ADAL" clId="{E2C5D71D-F67A-4A5D-A04A-CDB01EF8C106}" dt="2023-10-19T13:19:03.552" v="611" actId="478"/>
          <ac:spMkLst>
            <pc:docMk/>
            <pc:sldMk cId="2545243738" sldId="298"/>
            <ac:spMk id="70" creationId="{826E033E-CC6E-13D1-7A8E-F12D1A4E75FC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71" creationId="{ACFD7C5E-B1F4-F8A7-8567-47DD5A1D0F29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72" creationId="{9C107D63-7296-D5C4-16FE-234C0FFF66C6}"/>
          </ac:spMkLst>
        </pc:spChg>
        <pc:spChg chg="mod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73" creationId="{857782F6-6A88-AEE1-FF48-60E2734B3D17}"/>
          </ac:spMkLst>
        </pc:spChg>
        <pc:spChg chg="mod topLvl">
          <ac:chgData name="Nguyễn Bùi Kim Ngân" userId="5806d19b-dc7f-4496-a52b-e481010db9b6" providerId="ADAL" clId="{E2C5D71D-F67A-4A5D-A04A-CDB01EF8C106}" dt="2023-10-19T13:31:24.936" v="760" actId="113"/>
          <ac:spMkLst>
            <pc:docMk/>
            <pc:sldMk cId="2545243738" sldId="298"/>
            <ac:spMk id="74" creationId="{4A72A243-8F2E-6F61-CB46-F05088336676}"/>
          </ac:spMkLst>
        </pc:spChg>
        <pc:spChg chg="mod topLvl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75" creationId="{6831D233-EA4B-FC32-3001-922D55C1875B}"/>
          </ac:spMkLst>
        </pc:spChg>
        <pc:spChg chg="mod topLvl">
          <ac:chgData name="Nguyễn Bùi Kim Ngân" userId="5806d19b-dc7f-4496-a52b-e481010db9b6" providerId="ADAL" clId="{E2C5D71D-F67A-4A5D-A04A-CDB01EF8C106}" dt="2023-10-19T13:27:41.200" v="742" actId="165"/>
          <ac:spMkLst>
            <pc:docMk/>
            <pc:sldMk cId="2545243738" sldId="298"/>
            <ac:spMk id="76" creationId="{90212858-5606-B317-AFA0-D5127F2835B3}"/>
          </ac:spMkLst>
        </pc:spChg>
        <pc:spChg chg="add del mod">
          <ac:chgData name="Nguyễn Bùi Kim Ngân" userId="5806d19b-dc7f-4496-a52b-e481010db9b6" providerId="ADAL" clId="{E2C5D71D-F67A-4A5D-A04A-CDB01EF8C106}" dt="2023-10-19T14:00:47.180" v="852" actId="478"/>
          <ac:spMkLst>
            <pc:docMk/>
            <pc:sldMk cId="2545243738" sldId="298"/>
            <ac:spMk id="78" creationId="{A0C5C918-CB8F-AABD-064E-7562BC5F2938}"/>
          </ac:spMkLst>
        </pc:spChg>
        <pc:grpChg chg="add del mod">
          <ac:chgData name="Nguyễn Bùi Kim Ngân" userId="5806d19b-dc7f-4496-a52b-e481010db9b6" providerId="ADAL" clId="{E2C5D71D-F67A-4A5D-A04A-CDB01EF8C106}" dt="2023-10-19T13:01:19.842" v="512" actId="165"/>
          <ac:grpSpMkLst>
            <pc:docMk/>
            <pc:sldMk cId="2545243738" sldId="298"/>
            <ac:grpSpMk id="14" creationId="{36A6B4D2-212E-0FDA-5827-DB427F550700}"/>
          </ac:grpSpMkLst>
        </pc:grpChg>
        <pc:grpChg chg="add mod">
          <ac:chgData name="Nguyễn Bùi Kim Ngân" userId="5806d19b-dc7f-4496-a52b-e481010db9b6" providerId="ADAL" clId="{E2C5D71D-F67A-4A5D-A04A-CDB01EF8C106}" dt="2023-10-19T13:18:33.348" v="597" actId="1076"/>
          <ac:grpSpMkLst>
            <pc:docMk/>
            <pc:sldMk cId="2545243738" sldId="298"/>
            <ac:grpSpMk id="21" creationId="{F0774D01-63ED-861A-BAB1-FC48E6E6750C}"/>
          </ac:grpSpMkLst>
        </pc:grpChg>
        <pc:grpChg chg="add del 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2" creationId="{C5E3AF00-CEED-67FC-5049-7B22A821B1CC}"/>
          </ac:grpSpMkLst>
        </pc:grpChg>
        <pc:grpChg chg="add del mod topLvl">
          <ac:chgData name="Nguyễn Bùi Kim Ngân" userId="5806d19b-dc7f-4496-a52b-e481010db9b6" providerId="ADAL" clId="{E2C5D71D-F67A-4A5D-A04A-CDB01EF8C106}" dt="2023-10-19T13:29:09.742" v="751" actId="14100"/>
          <ac:grpSpMkLst>
            <pc:docMk/>
            <pc:sldMk cId="2545243738" sldId="298"/>
            <ac:grpSpMk id="23" creationId="{AB5C4F10-405F-9331-0E98-E2A87C5E04BD}"/>
          </ac:grpSpMkLst>
        </pc:grpChg>
        <pc:grpChg chg="mod topLvl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4" creationId="{802621A6-17DF-59F2-DE2E-A1A8FA64ADEF}"/>
          </ac:grpSpMkLst>
        </pc:grpChg>
        <pc:grpChg chg="mod topLvl">
          <ac:chgData name="Nguyễn Bùi Kim Ngân" userId="5806d19b-dc7f-4496-a52b-e481010db9b6" providerId="ADAL" clId="{E2C5D71D-F67A-4A5D-A04A-CDB01EF8C106}" dt="2023-10-19T13:29:08.969" v="750" actId="1076"/>
          <ac:grpSpMkLst>
            <pc:docMk/>
            <pc:sldMk cId="2545243738" sldId="298"/>
            <ac:grpSpMk id="25" creationId="{E878D0B0-F8D2-1006-3A7C-566332B60852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6" creationId="{8E5800AE-35F6-9036-99DE-86A8A8A0E81E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7" creationId="{F81F7864-FCD3-5E3C-6821-B2479D30E421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8" creationId="{1D057927-54A5-79D4-F23C-8C549B7EB81F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29" creationId="{016F96C6-A9B3-5CEF-8D0F-B33D066A624F}"/>
          </ac:grpSpMkLst>
        </pc:grpChg>
        <pc:grpChg chg="del mod">
          <ac:chgData name="Nguyễn Bùi Kim Ngân" userId="5806d19b-dc7f-4496-a52b-e481010db9b6" providerId="ADAL" clId="{E2C5D71D-F67A-4A5D-A04A-CDB01EF8C106}" dt="2023-10-19T13:26:58.375" v="730" actId="478"/>
          <ac:grpSpMkLst>
            <pc:docMk/>
            <pc:sldMk cId="2545243738" sldId="298"/>
            <ac:grpSpMk id="30" creationId="{C0E59D27-1CEE-7D79-6F7D-FA53F17F25BA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36" creationId="{17BB5C29-77A8-C1F2-38C2-B2DE654B259D}"/>
          </ac:grpSpMkLst>
        </pc:grpChg>
        <pc:grpChg chg="del mod">
          <ac:chgData name="Nguyễn Bùi Kim Ngân" userId="5806d19b-dc7f-4496-a52b-e481010db9b6" providerId="ADAL" clId="{E2C5D71D-F67A-4A5D-A04A-CDB01EF8C106}" dt="2023-10-19T13:23:34.514" v="691" actId="478"/>
          <ac:grpSpMkLst>
            <pc:docMk/>
            <pc:sldMk cId="2545243738" sldId="298"/>
            <ac:grpSpMk id="37" creationId="{9703B995-810B-837B-7EDF-9CB8D7A3357B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43" creationId="{3BACD693-CAC7-1847-62F7-3929A5E9771C}"/>
          </ac:grpSpMkLst>
        </pc:grpChg>
        <pc:grpChg chg="del mod">
          <ac:chgData name="Nguyễn Bùi Kim Ngân" userId="5806d19b-dc7f-4496-a52b-e481010db9b6" providerId="ADAL" clId="{E2C5D71D-F67A-4A5D-A04A-CDB01EF8C106}" dt="2023-10-19T13:23:43.572" v="699" actId="478"/>
          <ac:grpSpMkLst>
            <pc:docMk/>
            <pc:sldMk cId="2545243738" sldId="298"/>
            <ac:grpSpMk id="44" creationId="{D946303A-EAC2-95FF-8EF9-777792D854DA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50" creationId="{CC90727E-8140-31FC-1855-60E89FDB0DF6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51" creationId="{13546C78-8F39-0B5D-1AF8-3F476284864C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52" creationId="{2DA5B0D9-D074-B8C4-6722-B1556C24DFC4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53" creationId="{A690672D-7A87-BB15-2ED5-C5DED0BF568D}"/>
          </ac:grpSpMkLst>
        </pc:grpChg>
        <pc:grpChg chg="del mod">
          <ac:chgData name="Nguyễn Bùi Kim Ngân" userId="5806d19b-dc7f-4496-a52b-e481010db9b6" providerId="ADAL" clId="{E2C5D71D-F67A-4A5D-A04A-CDB01EF8C106}" dt="2023-10-19T13:22:34.615" v="686" actId="478"/>
          <ac:grpSpMkLst>
            <pc:docMk/>
            <pc:sldMk cId="2545243738" sldId="298"/>
            <ac:grpSpMk id="54" creationId="{8E5292E6-04A0-9678-048F-079E0A40E8F6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60" creationId="{343C9784-A132-64D0-02D6-2B5616F860AC}"/>
          </ac:grpSpMkLst>
        </pc:grpChg>
        <pc:grpChg chg="del mod">
          <ac:chgData name="Nguyễn Bùi Kim Ngân" userId="5806d19b-dc7f-4496-a52b-e481010db9b6" providerId="ADAL" clId="{E2C5D71D-F67A-4A5D-A04A-CDB01EF8C106}" dt="2023-10-19T13:21:01.592" v="644" actId="478"/>
          <ac:grpSpMkLst>
            <pc:docMk/>
            <pc:sldMk cId="2545243738" sldId="298"/>
            <ac:grpSpMk id="61" creationId="{5E064842-B940-F901-4C7B-A918677D8919}"/>
          </ac:grpSpMkLst>
        </pc:grpChg>
        <pc:grpChg chg="mod">
          <ac:chgData name="Nguyễn Bùi Kim Ngân" userId="5806d19b-dc7f-4496-a52b-e481010db9b6" providerId="ADAL" clId="{E2C5D71D-F67A-4A5D-A04A-CDB01EF8C106}" dt="2023-10-19T13:27:41.200" v="742" actId="165"/>
          <ac:grpSpMkLst>
            <pc:docMk/>
            <pc:sldMk cId="2545243738" sldId="298"/>
            <ac:grpSpMk id="67" creationId="{920AD7A9-B676-9801-AD63-051CA44005A5}"/>
          </ac:grpSpMkLst>
        </pc:grpChg>
        <pc:grpChg chg="del mod">
          <ac:chgData name="Nguyễn Bùi Kim Ngân" userId="5806d19b-dc7f-4496-a52b-e481010db9b6" providerId="ADAL" clId="{E2C5D71D-F67A-4A5D-A04A-CDB01EF8C106}" dt="2023-10-19T13:19:03.552" v="611" actId="478"/>
          <ac:grpSpMkLst>
            <pc:docMk/>
            <pc:sldMk cId="2545243738" sldId="298"/>
            <ac:grpSpMk id="68" creationId="{A192096B-13B4-B4ED-C1DE-E8E7F85AF9CB}"/>
          </ac:grpSpMkLst>
        </pc:grpChg>
        <pc:picChg chg="add mod">
          <ac:chgData name="Nguyễn Bùi Kim Ngân" userId="5806d19b-dc7f-4496-a52b-e481010db9b6" providerId="ADAL" clId="{E2C5D71D-F67A-4A5D-A04A-CDB01EF8C106}" dt="2023-10-19T14:11:58.869" v="891" actId="1076"/>
          <ac:picMkLst>
            <pc:docMk/>
            <pc:sldMk cId="2545243738" sldId="298"/>
            <ac:picMk id="3" creationId="{1DF691E8-62FA-5257-385F-347EA9A31CD3}"/>
          </ac:picMkLst>
        </pc:picChg>
      </pc:sldChg>
      <pc:sldChg chg="addSp delSp modSp add mod modNotesTx">
        <pc:chgData name="Nguyễn Bùi Kim Ngân" userId="5806d19b-dc7f-4496-a52b-e481010db9b6" providerId="ADAL" clId="{E2C5D71D-F67A-4A5D-A04A-CDB01EF8C106}" dt="2023-10-23T15:36:58.734" v="6056" actId="20577"/>
        <pc:sldMkLst>
          <pc:docMk/>
          <pc:sldMk cId="2668561374" sldId="299"/>
        </pc:sldMkLst>
        <pc:spChg chg="mod">
          <ac:chgData name="Nguyễn Bùi Kim Ngân" userId="5806d19b-dc7f-4496-a52b-e481010db9b6" providerId="ADAL" clId="{E2C5D71D-F67A-4A5D-A04A-CDB01EF8C106}" dt="2023-10-21T16:14:51.534" v="3115" actId="1076"/>
          <ac:spMkLst>
            <pc:docMk/>
            <pc:sldMk cId="2668561374" sldId="299"/>
            <ac:spMk id="2" creationId="{90479CC0-E8C6-2DE9-3C44-C913EAD3E6D9}"/>
          </ac:spMkLst>
        </pc:spChg>
        <pc:spChg chg="add mod topLvl">
          <ac:chgData name="Nguyễn Bùi Kim Ngân" userId="5806d19b-dc7f-4496-a52b-e481010db9b6" providerId="ADAL" clId="{E2C5D71D-F67A-4A5D-A04A-CDB01EF8C106}" dt="2023-10-22T10:27:20.424" v="4083" actId="207"/>
          <ac:spMkLst>
            <pc:docMk/>
            <pc:sldMk cId="2668561374" sldId="299"/>
            <ac:spMk id="4" creationId="{84142BC0-2274-4F7F-9CD4-C741B5C14516}"/>
          </ac:spMkLst>
        </pc:spChg>
        <pc:spChg chg="add mod topLvl">
          <ac:chgData name="Nguyễn Bùi Kim Ngân" userId="5806d19b-dc7f-4496-a52b-e481010db9b6" providerId="ADAL" clId="{E2C5D71D-F67A-4A5D-A04A-CDB01EF8C106}" dt="2023-10-22T10:26:36.779" v="4049" actId="164"/>
          <ac:spMkLst>
            <pc:docMk/>
            <pc:sldMk cId="2668561374" sldId="299"/>
            <ac:spMk id="5" creationId="{8BFEA7C6-C233-3BB9-AC0A-C507C3ECF379}"/>
          </ac:spMkLst>
        </pc:spChg>
        <pc:spChg chg="add mod topLvl">
          <ac:chgData name="Nguyễn Bùi Kim Ngân" userId="5806d19b-dc7f-4496-a52b-e481010db9b6" providerId="ADAL" clId="{E2C5D71D-F67A-4A5D-A04A-CDB01EF8C106}" dt="2023-10-22T10:26:36.779" v="4049" actId="164"/>
          <ac:spMkLst>
            <pc:docMk/>
            <pc:sldMk cId="2668561374" sldId="299"/>
            <ac:spMk id="6" creationId="{622956BD-DA19-2FD8-D5CA-7B59E326EF24}"/>
          </ac:spMkLst>
        </pc:spChg>
        <pc:spChg chg="mod">
          <ac:chgData name="Nguyễn Bùi Kim Ngân" userId="5806d19b-dc7f-4496-a52b-e481010db9b6" providerId="ADAL" clId="{E2C5D71D-F67A-4A5D-A04A-CDB01EF8C106}" dt="2023-10-21T15:35:06.626" v="2450" actId="14100"/>
          <ac:spMkLst>
            <pc:docMk/>
            <pc:sldMk cId="2668561374" sldId="299"/>
            <ac:spMk id="7" creationId="{5E8F6230-382C-E336-0D4C-F4382AC15D53}"/>
          </ac:spMkLst>
        </pc:spChg>
        <pc:spChg chg="mod">
          <ac:chgData name="Nguyễn Bùi Kim Ngân" userId="5806d19b-dc7f-4496-a52b-e481010db9b6" providerId="ADAL" clId="{E2C5D71D-F67A-4A5D-A04A-CDB01EF8C106}" dt="2023-10-21T15:33:06.140" v="2397" actId="1035"/>
          <ac:spMkLst>
            <pc:docMk/>
            <pc:sldMk cId="2668561374" sldId="299"/>
            <ac:spMk id="8" creationId="{68F22381-CB24-B9B4-0B7C-40D24A3A429F}"/>
          </ac:spMkLst>
        </pc:spChg>
        <pc:spChg chg="add mod topLvl">
          <ac:chgData name="Nguyễn Bùi Kim Ngân" userId="5806d19b-dc7f-4496-a52b-e481010db9b6" providerId="ADAL" clId="{E2C5D71D-F67A-4A5D-A04A-CDB01EF8C106}" dt="2023-10-22T10:26:36.779" v="4049" actId="164"/>
          <ac:spMkLst>
            <pc:docMk/>
            <pc:sldMk cId="2668561374" sldId="299"/>
            <ac:spMk id="9" creationId="{06D07EBA-0F41-6AEA-E665-04E9DDBA1379}"/>
          </ac:spMkLst>
        </pc:spChg>
        <pc:spChg chg="add mod topLvl">
          <ac:chgData name="Nguyễn Bùi Kim Ngân" userId="5806d19b-dc7f-4496-a52b-e481010db9b6" providerId="ADAL" clId="{E2C5D71D-F67A-4A5D-A04A-CDB01EF8C106}" dt="2023-10-22T10:26:36.779" v="4049" actId="164"/>
          <ac:spMkLst>
            <pc:docMk/>
            <pc:sldMk cId="2668561374" sldId="299"/>
            <ac:spMk id="10" creationId="{A0216228-CFF8-C8D1-26C3-62F4C5E46636}"/>
          </ac:spMkLst>
        </pc:spChg>
        <pc:spChg chg="add mod">
          <ac:chgData name="Nguyễn Bùi Kim Ngân" userId="5806d19b-dc7f-4496-a52b-e481010db9b6" providerId="ADAL" clId="{E2C5D71D-F67A-4A5D-A04A-CDB01EF8C106}" dt="2023-10-22T10:26:36.779" v="4049" actId="164"/>
          <ac:spMkLst>
            <pc:docMk/>
            <pc:sldMk cId="2668561374" sldId="299"/>
            <ac:spMk id="12" creationId="{8A619628-A87D-9265-DDC3-E5C6B104810B}"/>
          </ac:spMkLst>
        </pc:spChg>
        <pc:grpChg chg="add del mod">
          <ac:chgData name="Nguyễn Bùi Kim Ngân" userId="5806d19b-dc7f-4496-a52b-e481010db9b6" providerId="ADAL" clId="{E2C5D71D-F67A-4A5D-A04A-CDB01EF8C106}" dt="2023-10-22T10:25:57.234" v="4016" actId="165"/>
          <ac:grpSpMkLst>
            <pc:docMk/>
            <pc:sldMk cId="2668561374" sldId="299"/>
            <ac:grpSpMk id="11" creationId="{A4C2E248-AE74-17A4-111B-FEB5351B96ED}"/>
          </ac:grpSpMkLst>
        </pc:grpChg>
        <pc:grpChg chg="add mod">
          <ac:chgData name="Nguyễn Bùi Kim Ngân" userId="5806d19b-dc7f-4496-a52b-e481010db9b6" providerId="ADAL" clId="{E2C5D71D-F67A-4A5D-A04A-CDB01EF8C106}" dt="2023-10-22T10:26:39.958" v="4079" actId="1037"/>
          <ac:grpSpMkLst>
            <pc:docMk/>
            <pc:sldMk cId="2668561374" sldId="299"/>
            <ac:grpSpMk id="13" creationId="{6FAD19ED-69FF-E361-20B1-194B6F5AF831}"/>
          </ac:grpSpMkLst>
        </pc:grpChg>
        <pc:picChg chg="mod">
          <ac:chgData name="Nguyễn Bùi Kim Ngân" userId="5806d19b-dc7f-4496-a52b-e481010db9b6" providerId="ADAL" clId="{E2C5D71D-F67A-4A5D-A04A-CDB01EF8C106}" dt="2023-10-21T14:49:31.504" v="1873" actId="1076"/>
          <ac:picMkLst>
            <pc:docMk/>
            <pc:sldMk cId="2668561374" sldId="299"/>
            <ac:picMk id="3" creationId="{1DF691E8-62FA-5257-385F-347EA9A31CD3}"/>
          </ac:picMkLst>
        </pc:picChg>
      </pc:sldChg>
      <pc:sldChg chg="addSp delSp modSp mod modNotes">
        <pc:chgData name="Nguyễn Bùi Kim Ngân" userId="5806d19b-dc7f-4496-a52b-e481010db9b6" providerId="ADAL" clId="{E2C5D71D-F67A-4A5D-A04A-CDB01EF8C106}" dt="2023-10-22T10:27:37.181" v="4087" actId="207"/>
        <pc:sldMkLst>
          <pc:docMk/>
          <pc:sldMk cId="508124535" sldId="300"/>
        </pc:sldMkLst>
        <pc:spChg chg="add del mod">
          <ac:chgData name="Nguyễn Bùi Kim Ngân" userId="5806d19b-dc7f-4496-a52b-e481010db9b6" providerId="ADAL" clId="{E2C5D71D-F67A-4A5D-A04A-CDB01EF8C106}" dt="2023-10-21T15:35:32.349" v="2453"/>
          <ac:spMkLst>
            <pc:docMk/>
            <pc:sldMk cId="508124535" sldId="300"/>
            <ac:spMk id="2" creationId="{90479CC0-E8C6-2DE9-3C44-C913EAD3E6D9}"/>
          </ac:spMkLst>
        </pc:spChg>
        <pc:spChg chg="mod">
          <ac:chgData name="Nguyễn Bùi Kim Ngân" userId="5806d19b-dc7f-4496-a52b-e481010db9b6" providerId="ADAL" clId="{E2C5D71D-F67A-4A5D-A04A-CDB01EF8C106}" dt="2023-10-21T09:50:00.561" v="1490" actId="1035"/>
          <ac:spMkLst>
            <pc:docMk/>
            <pc:sldMk cId="508124535" sldId="300"/>
            <ac:spMk id="3" creationId="{0C52A515-F9FF-C291-256A-C3C2684966B0}"/>
          </ac:spMkLst>
        </pc:spChg>
        <pc:spChg chg="add del">
          <ac:chgData name="Nguyễn Bùi Kim Ngân" userId="5806d19b-dc7f-4496-a52b-e481010db9b6" providerId="ADAL" clId="{E2C5D71D-F67A-4A5D-A04A-CDB01EF8C106}" dt="2023-10-21T09:07:12.928" v="951" actId="478"/>
          <ac:spMkLst>
            <pc:docMk/>
            <pc:sldMk cId="508124535" sldId="300"/>
            <ac:spMk id="4" creationId="{24334EB8-E320-5E6B-654B-8137F2152985}"/>
          </ac:spMkLst>
        </pc:spChg>
        <pc:spChg chg="mod">
          <ac:chgData name="Nguyễn Bùi Kim Ngân" userId="5806d19b-dc7f-4496-a52b-e481010db9b6" providerId="ADAL" clId="{E2C5D71D-F67A-4A5D-A04A-CDB01EF8C106}" dt="2023-10-22T10:27:32.113" v="4086"/>
          <ac:spMkLst>
            <pc:docMk/>
            <pc:sldMk cId="508124535" sldId="300"/>
            <ac:spMk id="5" creationId="{10FB5815-D42E-E440-1FD7-33217C9E4BC7}"/>
          </ac:spMkLst>
        </pc:spChg>
        <pc:spChg chg="del mod">
          <ac:chgData name="Nguyễn Bùi Kim Ngân" userId="5806d19b-dc7f-4496-a52b-e481010db9b6" providerId="ADAL" clId="{E2C5D71D-F67A-4A5D-A04A-CDB01EF8C106}" dt="2023-10-21T09:20:24.277" v="1126" actId="478"/>
          <ac:spMkLst>
            <pc:docMk/>
            <pc:sldMk cId="508124535" sldId="300"/>
            <ac:spMk id="5" creationId="{753A6881-D0AB-6161-07B3-F9A113B16E3B}"/>
          </ac:spMkLst>
        </pc:spChg>
        <pc:spChg chg="add del mod">
          <ac:chgData name="Nguyễn Bùi Kim Ngân" userId="5806d19b-dc7f-4496-a52b-e481010db9b6" providerId="ADAL" clId="{E2C5D71D-F67A-4A5D-A04A-CDB01EF8C106}" dt="2023-10-21T15:34:15.792" v="2409" actId="478"/>
          <ac:spMkLst>
            <pc:docMk/>
            <pc:sldMk cId="508124535" sldId="300"/>
            <ac:spMk id="5" creationId="{95DCEBDD-5DFC-B3C5-3291-E6A193569260}"/>
          </ac:spMkLst>
        </pc:spChg>
        <pc:spChg chg="add mod">
          <ac:chgData name="Nguyễn Bùi Kim Ngân" userId="5806d19b-dc7f-4496-a52b-e481010db9b6" providerId="ADAL" clId="{E2C5D71D-F67A-4A5D-A04A-CDB01EF8C106}" dt="2023-10-21T09:50:00.561" v="1490" actId="1035"/>
          <ac:spMkLst>
            <pc:docMk/>
            <pc:sldMk cId="508124535" sldId="300"/>
            <ac:spMk id="6" creationId="{7E9FC6B7-3CAE-DE86-9FD5-E9EBBC9AEE96}"/>
          </ac:spMkLst>
        </pc:spChg>
        <pc:spChg chg="del">
          <ac:chgData name="Nguyễn Bùi Kim Ngân" userId="5806d19b-dc7f-4496-a52b-e481010db9b6" providerId="ADAL" clId="{E2C5D71D-F67A-4A5D-A04A-CDB01EF8C106}" dt="2023-10-21T15:35:40.736" v="2454" actId="478"/>
          <ac:spMkLst>
            <pc:docMk/>
            <pc:sldMk cId="508124535" sldId="300"/>
            <ac:spMk id="7" creationId="{5E8F6230-382C-E336-0D4C-F4382AC15D53}"/>
          </ac:spMkLst>
        </pc:spChg>
        <pc:spChg chg="mod">
          <ac:chgData name="Nguyễn Bùi Kim Ngân" userId="5806d19b-dc7f-4496-a52b-e481010db9b6" providerId="ADAL" clId="{E2C5D71D-F67A-4A5D-A04A-CDB01EF8C106}" dt="2023-10-22T10:27:32.113" v="4086"/>
          <ac:spMkLst>
            <pc:docMk/>
            <pc:sldMk cId="508124535" sldId="300"/>
            <ac:spMk id="7" creationId="{763D1AA0-E9B5-1925-81A9-3729F6DC8B7D}"/>
          </ac:spMkLst>
        </pc:spChg>
        <pc:spChg chg="mod">
          <ac:chgData name="Nguyễn Bùi Kim Ngân" userId="5806d19b-dc7f-4496-a52b-e481010db9b6" providerId="ADAL" clId="{E2C5D71D-F67A-4A5D-A04A-CDB01EF8C106}" dt="2023-10-21T08:55:00.115" v="924" actId="20577"/>
          <ac:spMkLst>
            <pc:docMk/>
            <pc:sldMk cId="508124535" sldId="300"/>
            <ac:spMk id="8" creationId="{68F22381-CB24-B9B4-0B7C-40D24A3A429F}"/>
          </ac:spMkLst>
        </pc:spChg>
        <pc:spChg chg="mod">
          <ac:chgData name="Nguyễn Bùi Kim Ngân" userId="5806d19b-dc7f-4496-a52b-e481010db9b6" providerId="ADAL" clId="{E2C5D71D-F67A-4A5D-A04A-CDB01EF8C106}" dt="2023-10-22T10:27:37.181" v="4087" actId="207"/>
          <ac:spMkLst>
            <pc:docMk/>
            <pc:sldMk cId="508124535" sldId="300"/>
            <ac:spMk id="9" creationId="{57F66B4E-1B82-F0E7-C908-93892B86BA8B}"/>
          </ac:spMkLst>
        </pc:spChg>
        <pc:spChg chg="add del mod">
          <ac:chgData name="Nguyễn Bùi Kim Ngân" userId="5806d19b-dc7f-4496-a52b-e481010db9b6" providerId="ADAL" clId="{E2C5D71D-F67A-4A5D-A04A-CDB01EF8C106}" dt="2023-10-21T15:34:15.175" v="2408"/>
          <ac:spMkLst>
            <pc:docMk/>
            <pc:sldMk cId="508124535" sldId="300"/>
            <ac:spMk id="9" creationId="{7DADD72F-D553-E98E-322E-71A0B12E05C2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1" creationId="{3514526A-E044-E1F1-0233-888E63CC331C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11" creationId="{9B60BBE6-0E9B-38D5-F760-1A54A12B7A77}"/>
          </ac:spMkLst>
        </pc:spChg>
        <pc:spChg chg="mod">
          <ac:chgData name="Nguyễn Bùi Kim Ngân" userId="5806d19b-dc7f-4496-a52b-e481010db9b6" providerId="ADAL" clId="{E2C5D71D-F67A-4A5D-A04A-CDB01EF8C106}" dt="2023-10-21T16:15:43.012" v="3122"/>
          <ac:spMkLst>
            <pc:docMk/>
            <pc:sldMk cId="508124535" sldId="300"/>
            <ac:spMk id="11" creationId="{A7F3606B-FD7D-E0B5-6523-3AEAFB51EF77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12" creationId="{7DCBF4A7-9678-7E35-8EB5-24598B36182D}"/>
          </ac:spMkLst>
        </pc:spChg>
        <pc:spChg chg="mod">
          <ac:chgData name="Nguyễn Bùi Kim Ngân" userId="5806d19b-dc7f-4496-a52b-e481010db9b6" providerId="ADAL" clId="{E2C5D71D-F67A-4A5D-A04A-CDB01EF8C106}" dt="2023-10-21T16:16:06.081" v="3127" actId="207"/>
          <ac:spMkLst>
            <pc:docMk/>
            <pc:sldMk cId="508124535" sldId="300"/>
            <ac:spMk id="12" creationId="{A8477574-B2FC-5304-3A7E-DDA494BB9153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2" creationId="{F372A0DE-365D-9970-1FD4-F97DEF734F5B}"/>
          </ac:spMkLst>
        </pc:spChg>
        <pc:spChg chg="mod">
          <ac:chgData name="Nguyễn Bùi Kim Ngân" userId="5806d19b-dc7f-4496-a52b-e481010db9b6" providerId="ADAL" clId="{E2C5D71D-F67A-4A5D-A04A-CDB01EF8C106}" dt="2023-10-21T16:15:43.012" v="3122"/>
          <ac:spMkLst>
            <pc:docMk/>
            <pc:sldMk cId="508124535" sldId="300"/>
            <ac:spMk id="13" creationId="{787D1D23-C1E0-2EF1-14E2-EBFB8204DC15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4" creationId="{B2509F94-EA49-D915-3288-B1C825A9CD23}"/>
          </ac:spMkLst>
        </pc:spChg>
        <pc:spChg chg="mod">
          <ac:chgData name="Nguyễn Bùi Kim Ngân" userId="5806d19b-dc7f-4496-a52b-e481010db9b6" providerId="ADAL" clId="{E2C5D71D-F67A-4A5D-A04A-CDB01EF8C106}" dt="2023-10-21T16:15:43.012" v="3122"/>
          <ac:spMkLst>
            <pc:docMk/>
            <pc:sldMk cId="508124535" sldId="300"/>
            <ac:spMk id="14" creationId="{F5975419-C713-C6DF-C7EE-AACC1CCB75C3}"/>
          </ac:spMkLst>
        </pc:spChg>
        <pc:spChg chg="mod">
          <ac:chgData name="Nguyễn Bùi Kim Ngân" userId="5806d19b-dc7f-4496-a52b-e481010db9b6" providerId="ADAL" clId="{E2C5D71D-F67A-4A5D-A04A-CDB01EF8C106}" dt="2023-10-21T16:15:43.012" v="3122"/>
          <ac:spMkLst>
            <pc:docMk/>
            <pc:sldMk cId="508124535" sldId="300"/>
            <ac:spMk id="15" creationId="{A8C80E80-2D0A-8565-C318-BA25179598F0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5" creationId="{B83EC9B4-8A7A-8AA1-53BA-D6591C5136E6}"/>
          </ac:spMkLst>
        </pc:spChg>
        <pc:spChg chg="mod">
          <ac:chgData name="Nguyễn Bùi Kim Ngân" userId="5806d19b-dc7f-4496-a52b-e481010db9b6" providerId="ADAL" clId="{E2C5D71D-F67A-4A5D-A04A-CDB01EF8C106}" dt="2023-10-22T10:27:32.113" v="4086"/>
          <ac:spMkLst>
            <pc:docMk/>
            <pc:sldMk cId="508124535" sldId="300"/>
            <ac:spMk id="16" creationId="{06C86922-4964-8CD7-8C1E-B3FB15450FF6}"/>
          </ac:spMkLst>
        </pc:spChg>
        <pc:spChg chg="mod">
          <ac:chgData name="Nguyễn Bùi Kim Ngân" userId="5806d19b-dc7f-4496-a52b-e481010db9b6" providerId="ADAL" clId="{E2C5D71D-F67A-4A5D-A04A-CDB01EF8C106}" dt="2023-10-22T10:27:32.113" v="4086"/>
          <ac:spMkLst>
            <pc:docMk/>
            <pc:sldMk cId="508124535" sldId="300"/>
            <ac:spMk id="17" creationId="{271F92DA-C954-96D4-7FB2-76377502A130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17" creationId="{2B9817A4-D189-B845-11A6-0CF10DC4335A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7" creationId="{70C667F1-4395-B810-317D-82699FD9262D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18" creationId="{292F7DED-F551-47E2-17B6-9B1EBC615673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18" creationId="{2EEEB957-5B8A-60F0-0E58-ED9CF90D453C}"/>
          </ac:spMkLst>
        </pc:spChg>
        <pc:spChg chg="mod">
          <ac:chgData name="Nguyễn Bùi Kim Ngân" userId="5806d19b-dc7f-4496-a52b-e481010db9b6" providerId="ADAL" clId="{E2C5D71D-F67A-4A5D-A04A-CDB01EF8C106}" dt="2023-10-22T10:27:32.113" v="4086"/>
          <ac:spMkLst>
            <pc:docMk/>
            <pc:sldMk cId="508124535" sldId="300"/>
            <ac:spMk id="18" creationId="{E2D0F04D-5F25-16E9-8441-A34270433628}"/>
          </ac:spMkLst>
        </pc:spChg>
        <pc:spChg chg="mod">
          <ac:chgData name="Nguyễn Bùi Kim Ngân" userId="5806d19b-dc7f-4496-a52b-e481010db9b6" providerId="ADAL" clId="{E2C5D71D-F67A-4A5D-A04A-CDB01EF8C106}" dt="2023-10-21T08:55:54.794" v="936" actId="208"/>
          <ac:spMkLst>
            <pc:docMk/>
            <pc:sldMk cId="508124535" sldId="300"/>
            <ac:spMk id="19" creationId="{6D8183A0-5974-FA4F-D8BD-F5106FF48447}"/>
          </ac:spMkLst>
        </pc:spChg>
        <pc:spChg chg="mod">
          <ac:chgData name="Nguyễn Bùi Kim Ngân" userId="5806d19b-dc7f-4496-a52b-e481010db9b6" providerId="ADAL" clId="{E2C5D71D-F67A-4A5D-A04A-CDB01EF8C106}" dt="2023-10-21T08:55:51.468" v="935" actId="208"/>
          <ac:spMkLst>
            <pc:docMk/>
            <pc:sldMk cId="508124535" sldId="300"/>
            <ac:spMk id="20" creationId="{4949B0F3-4EB3-84F2-11CE-E8975AD1D025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20" creationId="{50E8B8BE-07CD-A37D-D3E4-7168169D5B3B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21" creationId="{1851F191-F811-1163-2FA9-362904C883E7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21" creationId="{4F683B66-157E-D8F8-72E9-0E7F36056E36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22" creationId="{29D06061-5311-DC45-9A5C-B2CC1EA70C13}"/>
          </ac:spMkLst>
        </pc:spChg>
        <pc:spChg chg="add del mod">
          <ac:chgData name="Nguyễn Bùi Kim Ngân" userId="5806d19b-dc7f-4496-a52b-e481010db9b6" providerId="ADAL" clId="{E2C5D71D-F67A-4A5D-A04A-CDB01EF8C106}" dt="2023-10-21T09:07:03.727" v="945"/>
          <ac:spMkLst>
            <pc:docMk/>
            <pc:sldMk cId="508124535" sldId="300"/>
            <ac:spMk id="22" creationId="{3532554D-4B78-537F-AE6D-1474DF350F98}"/>
          </ac:spMkLst>
        </pc:spChg>
        <pc:spChg chg="add del mod">
          <ac:chgData name="Nguyễn Bùi Kim Ngân" userId="5806d19b-dc7f-4496-a52b-e481010db9b6" providerId="ADAL" clId="{E2C5D71D-F67A-4A5D-A04A-CDB01EF8C106}" dt="2023-10-21T09:07:03.727" v="945"/>
          <ac:spMkLst>
            <pc:docMk/>
            <pc:sldMk cId="508124535" sldId="300"/>
            <ac:spMk id="23" creationId="{2DAB8DFC-9CAE-E775-900A-790930FBEBAC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23" creationId="{BBF1AE6A-A2CD-3599-9D57-FD17AC886CA2}"/>
          </ac:spMkLst>
        </pc:spChg>
        <pc:spChg chg="mod">
          <ac:chgData name="Nguyễn Bùi Kim Ngân" userId="5806d19b-dc7f-4496-a52b-e481010db9b6" providerId="ADAL" clId="{E2C5D71D-F67A-4A5D-A04A-CDB01EF8C106}" dt="2023-10-21T08:55:05.108" v="926"/>
          <ac:spMkLst>
            <pc:docMk/>
            <pc:sldMk cId="508124535" sldId="300"/>
            <ac:spMk id="24" creationId="{37F98A74-E958-31E9-BA79-0FC54D56D5F1}"/>
          </ac:spMkLst>
        </pc:spChg>
        <pc:spChg chg="add del mod">
          <ac:chgData name="Nguyễn Bùi Kim Ngân" userId="5806d19b-dc7f-4496-a52b-e481010db9b6" providerId="ADAL" clId="{E2C5D71D-F67A-4A5D-A04A-CDB01EF8C106}" dt="2023-10-21T09:07:03.727" v="945"/>
          <ac:spMkLst>
            <pc:docMk/>
            <pc:sldMk cId="508124535" sldId="300"/>
            <ac:spMk id="24" creationId="{60251E78-B5F7-F7C2-93D0-5E3AE3C16E83}"/>
          </ac:spMkLst>
        </pc:spChg>
        <pc:spChg chg="add del mod">
          <ac:chgData name="Nguyễn Bùi Kim Ngân" userId="5806d19b-dc7f-4496-a52b-e481010db9b6" providerId="ADAL" clId="{E2C5D71D-F67A-4A5D-A04A-CDB01EF8C106}" dt="2023-10-21T09:07:03.727" v="945"/>
          <ac:spMkLst>
            <pc:docMk/>
            <pc:sldMk cId="508124535" sldId="300"/>
            <ac:spMk id="25" creationId="{0E2E8EB8-BD36-BAA3-BA2A-0ECE6CB9162C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65" creationId="{66F05F4A-D4E3-8CF3-1171-4FC2543CE4E8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66" creationId="{E0C20123-E391-B804-F389-F18A79C02641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67" creationId="{1D35A32D-D641-C730-79DC-F523C8816E46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68" creationId="{1D2CC011-06F7-64FF-7114-52C29CD9004C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69" creationId="{C42CBC12-266E-0E30-6124-6F96B797B5E7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1" creationId="{B7B62FC0-310D-4D32-F253-69B5B07CEE47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2" creationId="{D179964E-7AE7-81AB-03FD-990A49E71D44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3" creationId="{0813FDF2-A850-6CC9-ADC0-2B22982EA0A3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5" creationId="{38E3E869-1420-BC4A-3780-04B044CCC7EF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6" creationId="{008197AA-461E-988A-253F-A25209A008B2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79" creationId="{00DF7BFA-E9D0-31AA-0033-6F1BDAAE23F9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80" creationId="{1C0E9549-36DF-A8AA-CA2A-A7B6422188B8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81" creationId="{B6EF8F5E-D7EB-B785-43EC-DB66C9954335}"/>
          </ac:spMkLst>
        </pc:spChg>
        <pc:spChg chg="mod">
          <ac:chgData name="Nguyễn Bùi Kim Ngân" userId="5806d19b-dc7f-4496-a52b-e481010db9b6" providerId="ADAL" clId="{E2C5D71D-F67A-4A5D-A04A-CDB01EF8C106}" dt="2023-10-21T09:06:42.025" v="938"/>
          <ac:spMkLst>
            <pc:docMk/>
            <pc:sldMk cId="508124535" sldId="300"/>
            <ac:spMk id="82" creationId="{CB2652D8-8C91-9BF7-47ED-BEB2D52ADC83}"/>
          </ac:spMkLst>
        </pc:spChg>
        <pc:spChg chg="del mod">
          <ac:chgData name="Nguyễn Bùi Kim Ngân" userId="5806d19b-dc7f-4496-a52b-e481010db9b6" providerId="ADAL" clId="{E2C5D71D-F67A-4A5D-A04A-CDB01EF8C106}" dt="2023-10-21T09:08:21.239" v="962" actId="478"/>
          <ac:spMkLst>
            <pc:docMk/>
            <pc:sldMk cId="508124535" sldId="300"/>
            <ac:spMk id="84" creationId="{D159B465-4E81-A626-5D54-0332EB43908C}"/>
          </ac:spMkLst>
        </pc:spChg>
        <pc:spChg chg="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85" creationId="{73C74AE1-6959-0CDE-4E1D-D20B364158B7}"/>
          </ac:spMkLst>
        </pc:spChg>
        <pc:spChg chg="del mod">
          <ac:chgData name="Nguyễn Bùi Kim Ngân" userId="5806d19b-dc7f-4496-a52b-e481010db9b6" providerId="ADAL" clId="{E2C5D71D-F67A-4A5D-A04A-CDB01EF8C106}" dt="2023-10-21T09:08:23.845" v="963" actId="478"/>
          <ac:spMkLst>
            <pc:docMk/>
            <pc:sldMk cId="508124535" sldId="300"/>
            <ac:spMk id="87" creationId="{24E33DC9-7DAF-9723-3B1A-380F985513F7}"/>
          </ac:spMkLst>
        </pc:spChg>
        <pc:spChg chg="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88" creationId="{1A7D6967-9AF1-1FB2-BB9C-B7226C2D0A98}"/>
          </ac:spMkLst>
        </pc:spChg>
        <pc:spChg chg="del mod">
          <ac:chgData name="Nguyễn Bùi Kim Ngân" userId="5806d19b-dc7f-4496-a52b-e481010db9b6" providerId="ADAL" clId="{E2C5D71D-F67A-4A5D-A04A-CDB01EF8C106}" dt="2023-10-21T09:08:28.245" v="964" actId="478"/>
          <ac:spMkLst>
            <pc:docMk/>
            <pc:sldMk cId="508124535" sldId="300"/>
            <ac:spMk id="90" creationId="{722F9D24-20B4-308B-CD83-F1B14364F720}"/>
          </ac:spMkLst>
        </pc:spChg>
        <pc:spChg chg="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91" creationId="{9E83D905-2ECA-FF97-5D32-377BCD3B6392}"/>
          </ac:spMkLst>
        </pc:spChg>
        <pc:spChg chg="del mod">
          <ac:chgData name="Nguyễn Bùi Kim Ngân" userId="5806d19b-dc7f-4496-a52b-e481010db9b6" providerId="ADAL" clId="{E2C5D71D-F67A-4A5D-A04A-CDB01EF8C106}" dt="2023-10-21T09:08:31.800" v="965" actId="478"/>
          <ac:spMkLst>
            <pc:docMk/>
            <pc:sldMk cId="508124535" sldId="300"/>
            <ac:spMk id="93" creationId="{EDD83E4B-FCC9-01FC-8499-D02E2BF47F95}"/>
          </ac:spMkLst>
        </pc:spChg>
        <pc:spChg chg="mod topLvl">
          <ac:chgData name="Nguyễn Bùi Kim Ngân" userId="5806d19b-dc7f-4496-a52b-e481010db9b6" providerId="ADAL" clId="{E2C5D71D-F67A-4A5D-A04A-CDB01EF8C106}" dt="2023-10-21T09:18:12.599" v="1117" actId="20577"/>
          <ac:spMkLst>
            <pc:docMk/>
            <pc:sldMk cId="508124535" sldId="300"/>
            <ac:spMk id="94" creationId="{41EEDFAA-E289-910D-A070-BC1730ED7680}"/>
          </ac:spMkLst>
        </pc:spChg>
        <pc:spChg chg="add 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95" creationId="{7B4FF5F1-1091-CEAB-10B7-0ED53F31662C}"/>
          </ac:spMkLst>
        </pc:spChg>
        <pc:spChg chg="add 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96" creationId="{9C14BAD3-D32E-C3CE-AC07-BDB2CEA59321}"/>
          </ac:spMkLst>
        </pc:spChg>
        <pc:spChg chg="add 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97" creationId="{ADE1390E-9C52-978E-B222-348ECE3E3BF3}"/>
          </ac:spMkLst>
        </pc:spChg>
        <pc:spChg chg="add mod topLvl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98" creationId="{9E03E1DE-7D12-207C-BB57-FC1590AF3712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06" creationId="{659CF9E3-62E7-B461-D4BD-A96C2F687752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07" creationId="{C207487C-AA0C-47D0-96A5-D6A803D7952A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08" creationId="{F095B06B-6B5F-D37E-432F-BB466F5245C2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09" creationId="{9EC69EF2-6720-7960-3379-4DDBFD57456B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0" creationId="{F937C496-2CCD-0894-771D-4A0A8B5A7F1F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2" creationId="{9B187542-E979-0878-9232-159CDA9E8E4D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3" creationId="{4F0E534B-7A55-5172-AD57-366C86CA5C03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4" creationId="{D99580D7-1A18-77BE-28BC-4F5B21F71B4D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6" creationId="{E1F3BC50-96C6-9554-B7D3-360D299DFA2B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7" creationId="{DD005F15-D4C5-E14D-E3C3-FECF81574739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19" creationId="{BD10323E-82E3-9D5D-501A-B32673D8CA1B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20" creationId="{C4645505-4229-F18E-5A82-01BFCE9D1F6E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21" creationId="{929A9668-0F3F-F0F1-701F-4089D9E299C1}"/>
          </ac:spMkLst>
        </pc:spChg>
        <pc:spChg chg="mod">
          <ac:chgData name="Nguyễn Bùi Kim Ngân" userId="5806d19b-dc7f-4496-a52b-e481010db9b6" providerId="ADAL" clId="{E2C5D71D-F67A-4A5D-A04A-CDB01EF8C106}" dt="2023-10-21T09:17:58.755" v="1113" actId="2711"/>
          <ac:spMkLst>
            <pc:docMk/>
            <pc:sldMk cId="508124535" sldId="300"/>
            <ac:spMk id="122" creationId="{0D79CBCE-A858-3E96-5716-1C2A2B92ECB3}"/>
          </ac:spMkLst>
        </pc:spChg>
        <pc:spChg chg="add mod">
          <ac:chgData name="Nguyễn Bùi Kim Ngân" userId="5806d19b-dc7f-4496-a52b-e481010db9b6" providerId="ADAL" clId="{E2C5D71D-F67A-4A5D-A04A-CDB01EF8C106}" dt="2023-10-21T09:50:00.561" v="1490" actId="1035"/>
          <ac:spMkLst>
            <pc:docMk/>
            <pc:sldMk cId="508124535" sldId="300"/>
            <ac:spMk id="129" creationId="{16D29867-CA83-6B38-B963-10F3B019B56E}"/>
          </ac:spMkLst>
        </pc:spChg>
        <pc:spChg chg="mod">
          <ac:chgData name="Nguyễn Bùi Kim Ngân" userId="5806d19b-dc7f-4496-a52b-e481010db9b6" providerId="ADAL" clId="{E2C5D71D-F67A-4A5D-A04A-CDB01EF8C106}" dt="2023-10-21T09:27:58.246" v="1128"/>
          <ac:spMkLst>
            <pc:docMk/>
            <pc:sldMk cId="508124535" sldId="300"/>
            <ac:spMk id="131" creationId="{339CA7C6-46F2-5447-855B-7DA485D5DA7F}"/>
          </ac:spMkLst>
        </pc:spChg>
        <pc:spChg chg="mod">
          <ac:chgData name="Nguyễn Bùi Kim Ngân" userId="5806d19b-dc7f-4496-a52b-e481010db9b6" providerId="ADAL" clId="{E2C5D71D-F67A-4A5D-A04A-CDB01EF8C106}" dt="2023-10-21T09:35:24.901" v="1219" actId="20577"/>
          <ac:spMkLst>
            <pc:docMk/>
            <pc:sldMk cId="508124535" sldId="300"/>
            <ac:spMk id="132" creationId="{56975DAE-64ED-46BF-07F0-12C1483C829C}"/>
          </ac:spMkLst>
        </pc:spChg>
        <pc:spChg chg="add mod">
          <ac:chgData name="Nguyễn Bùi Kim Ngân" userId="5806d19b-dc7f-4496-a52b-e481010db9b6" providerId="ADAL" clId="{E2C5D71D-F67A-4A5D-A04A-CDB01EF8C106}" dt="2023-10-21T09:53:24.357" v="1512" actId="207"/>
          <ac:spMkLst>
            <pc:docMk/>
            <pc:sldMk cId="508124535" sldId="300"/>
            <ac:spMk id="133" creationId="{04B0A1F5-98BD-988C-AFD9-6949498B05C2}"/>
          </ac:spMkLst>
        </pc:spChg>
        <pc:spChg chg="del mod topLvl">
          <ac:chgData name="Nguyễn Bùi Kim Ngân" userId="5806d19b-dc7f-4496-a52b-e481010db9b6" providerId="ADAL" clId="{E2C5D71D-F67A-4A5D-A04A-CDB01EF8C106}" dt="2023-10-21T09:42:41.850" v="1317" actId="478"/>
          <ac:spMkLst>
            <pc:docMk/>
            <pc:sldMk cId="508124535" sldId="300"/>
            <ac:spMk id="135" creationId="{6B14BBC8-CEC2-D7C0-D1E5-65A4380A9CA5}"/>
          </ac:spMkLst>
        </pc:spChg>
        <pc:spChg chg="del mod topLvl">
          <ac:chgData name="Nguyễn Bùi Kim Ngân" userId="5806d19b-dc7f-4496-a52b-e481010db9b6" providerId="ADAL" clId="{E2C5D71D-F67A-4A5D-A04A-CDB01EF8C106}" dt="2023-10-21T09:42:39.568" v="1316" actId="478"/>
          <ac:spMkLst>
            <pc:docMk/>
            <pc:sldMk cId="508124535" sldId="300"/>
            <ac:spMk id="136" creationId="{EF9A4BAF-635D-EE0A-1D5B-EA907861BB08}"/>
          </ac:spMkLst>
        </pc:spChg>
        <pc:spChg chg="del mod topLvl">
          <ac:chgData name="Nguyễn Bùi Kim Ngân" userId="5806d19b-dc7f-4496-a52b-e481010db9b6" providerId="ADAL" clId="{E2C5D71D-F67A-4A5D-A04A-CDB01EF8C106}" dt="2023-10-21T09:42:37.829" v="1315" actId="478"/>
          <ac:spMkLst>
            <pc:docMk/>
            <pc:sldMk cId="508124535" sldId="300"/>
            <ac:spMk id="137" creationId="{05CBACDA-D6D9-4412-D727-3170FC0DDB7A}"/>
          </ac:spMkLst>
        </pc:spChg>
        <pc:spChg chg="del mod topLvl">
          <ac:chgData name="Nguyễn Bùi Kim Ngân" userId="5806d19b-dc7f-4496-a52b-e481010db9b6" providerId="ADAL" clId="{E2C5D71D-F67A-4A5D-A04A-CDB01EF8C106}" dt="2023-10-21T09:36:28.612" v="1226" actId="478"/>
          <ac:spMkLst>
            <pc:docMk/>
            <pc:sldMk cId="508124535" sldId="300"/>
            <ac:spMk id="138" creationId="{F6F4610D-D72B-0ED8-9964-A4C844825DB0}"/>
          </ac:spMkLst>
        </pc:spChg>
        <pc:spChg chg="del mod topLvl">
          <ac:chgData name="Nguyễn Bùi Kim Ngân" userId="5806d19b-dc7f-4496-a52b-e481010db9b6" providerId="ADAL" clId="{E2C5D71D-F67A-4A5D-A04A-CDB01EF8C106}" dt="2023-10-21T09:36:29.292" v="1227" actId="478"/>
          <ac:spMkLst>
            <pc:docMk/>
            <pc:sldMk cId="508124535" sldId="300"/>
            <ac:spMk id="139" creationId="{D5506B00-61F5-128E-DF1D-839EEC99D887}"/>
          </ac:spMkLst>
        </pc:spChg>
        <pc:spChg chg="add mod">
          <ac:chgData name="Nguyễn Bùi Kim Ngân" userId="5806d19b-dc7f-4496-a52b-e481010db9b6" providerId="ADAL" clId="{E2C5D71D-F67A-4A5D-A04A-CDB01EF8C106}" dt="2023-10-21T09:54:49.406" v="1519" actId="207"/>
          <ac:spMkLst>
            <pc:docMk/>
            <pc:sldMk cId="508124535" sldId="300"/>
            <ac:spMk id="140" creationId="{4724B249-C9B6-9DAE-B248-48002349BB5B}"/>
          </ac:spMkLst>
        </pc:spChg>
        <pc:spChg chg="add mod">
          <ac:chgData name="Nguyễn Bùi Kim Ngân" userId="5806d19b-dc7f-4496-a52b-e481010db9b6" providerId="ADAL" clId="{E2C5D71D-F67A-4A5D-A04A-CDB01EF8C106}" dt="2023-10-21T09:54:49.406" v="1519" actId="207"/>
          <ac:spMkLst>
            <pc:docMk/>
            <pc:sldMk cId="508124535" sldId="300"/>
            <ac:spMk id="141" creationId="{4191991B-BEEF-E349-F3C2-FD0C2A5CD66B}"/>
          </ac:spMkLst>
        </pc:spChg>
        <pc:spChg chg="add mod">
          <ac:chgData name="Nguyễn Bùi Kim Ngân" userId="5806d19b-dc7f-4496-a52b-e481010db9b6" providerId="ADAL" clId="{E2C5D71D-F67A-4A5D-A04A-CDB01EF8C106}" dt="2023-10-21T09:54:49.406" v="1519" actId="207"/>
          <ac:spMkLst>
            <pc:docMk/>
            <pc:sldMk cId="508124535" sldId="300"/>
            <ac:spMk id="142" creationId="{61BED1E6-ED13-5C00-B6DA-5D39C59BF4EC}"/>
          </ac:spMkLst>
        </pc:spChg>
        <pc:spChg chg="add mod">
          <ac:chgData name="Nguyễn Bùi Kim Ngân" userId="5806d19b-dc7f-4496-a52b-e481010db9b6" providerId="ADAL" clId="{E2C5D71D-F67A-4A5D-A04A-CDB01EF8C106}" dt="2023-10-21T09:54:49.406" v="1519" actId="207"/>
          <ac:spMkLst>
            <pc:docMk/>
            <pc:sldMk cId="508124535" sldId="300"/>
            <ac:spMk id="143" creationId="{D5AEC94D-8C62-DD70-F955-8E2E753BB805}"/>
          </ac:spMkLst>
        </pc:spChg>
        <pc:spChg chg="mod">
          <ac:chgData name="Nguyễn Bùi Kim Ngân" userId="5806d19b-dc7f-4496-a52b-e481010db9b6" providerId="ADAL" clId="{E2C5D71D-F67A-4A5D-A04A-CDB01EF8C106}" dt="2023-10-21T09:54:10.103" v="1516" actId="207"/>
          <ac:spMkLst>
            <pc:docMk/>
            <pc:sldMk cId="508124535" sldId="300"/>
            <ac:spMk id="146" creationId="{FF46202E-9FAE-1C10-70A4-D9A1C1871708}"/>
          </ac:spMkLst>
        </pc:spChg>
        <pc:spChg chg="mod">
          <ac:chgData name="Nguyễn Bùi Kim Ngân" userId="5806d19b-dc7f-4496-a52b-e481010db9b6" providerId="ADAL" clId="{E2C5D71D-F67A-4A5D-A04A-CDB01EF8C106}" dt="2023-10-21T09:54:54.877" v="1520" actId="207"/>
          <ac:spMkLst>
            <pc:docMk/>
            <pc:sldMk cId="508124535" sldId="300"/>
            <ac:spMk id="147" creationId="{6BD08B64-98CC-1C4A-EA26-272AE072B24F}"/>
          </ac:spMkLst>
        </pc:spChg>
        <pc:spChg chg="mod">
          <ac:chgData name="Nguyễn Bùi Kim Ngân" userId="5806d19b-dc7f-4496-a52b-e481010db9b6" providerId="ADAL" clId="{E2C5D71D-F67A-4A5D-A04A-CDB01EF8C106}" dt="2023-10-21T09:54:57.917" v="1521" actId="207"/>
          <ac:spMkLst>
            <pc:docMk/>
            <pc:sldMk cId="508124535" sldId="300"/>
            <ac:spMk id="148" creationId="{605F5D18-F4B2-A948-4B41-6ACB81FB9837}"/>
          </ac:spMkLst>
        </pc:spChg>
        <pc:spChg chg="mod">
          <ac:chgData name="Nguyễn Bùi Kim Ngân" userId="5806d19b-dc7f-4496-a52b-e481010db9b6" providerId="ADAL" clId="{E2C5D71D-F67A-4A5D-A04A-CDB01EF8C106}" dt="2023-10-21T09:49:11.203" v="1470" actId="688"/>
          <ac:spMkLst>
            <pc:docMk/>
            <pc:sldMk cId="508124535" sldId="300"/>
            <ac:spMk id="149" creationId="{2C72DE69-C0D8-0BAB-40B0-481064CCAA43}"/>
          </ac:spMkLst>
        </pc:spChg>
        <pc:grpChg chg="add mod">
          <ac:chgData name="Nguyễn Bùi Kim Ngân" userId="5806d19b-dc7f-4496-a52b-e481010db9b6" providerId="ADAL" clId="{E2C5D71D-F67A-4A5D-A04A-CDB01EF8C106}" dt="2023-10-22T10:27:32.113" v="4086"/>
          <ac:grpSpMkLst>
            <pc:docMk/>
            <pc:sldMk cId="508124535" sldId="300"/>
            <ac:grpSpMk id="4" creationId="{2DD54747-F58F-F4B0-E891-BE48DCC034E5}"/>
          </ac:grpSpMkLst>
        </pc:grpChg>
        <pc:grpChg chg="add del mod">
          <ac:chgData name="Nguyễn Bùi Kim Ngân" userId="5806d19b-dc7f-4496-a52b-e481010db9b6" providerId="ADAL" clId="{E2C5D71D-F67A-4A5D-A04A-CDB01EF8C106}" dt="2023-10-22T10:27:31.681" v="4085" actId="478"/>
          <ac:grpSpMkLst>
            <pc:docMk/>
            <pc:sldMk cId="508124535" sldId="300"/>
            <ac:grpSpMk id="10" creationId="{0C77A30E-21FE-7849-FA97-CBAE151322CB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10" creationId="{747EC9D8-881D-DFE2-3296-3B30BCE877F7}"/>
          </ac:grpSpMkLst>
        </pc:grpChg>
        <pc:grpChg chg="add del mod">
          <ac:chgData name="Nguyễn Bùi Kim Ngân" userId="5806d19b-dc7f-4496-a52b-e481010db9b6" providerId="ADAL" clId="{E2C5D71D-F67A-4A5D-A04A-CDB01EF8C106}" dt="2023-10-21T08:56:18.651" v="937" actId="478"/>
          <ac:grpSpMkLst>
            <pc:docMk/>
            <pc:sldMk cId="508124535" sldId="300"/>
            <ac:grpSpMk id="10" creationId="{8635C8FF-0828-566B-DD93-5A75684F06D4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13" creationId="{B2B5E18F-4A9A-1CBA-5E20-C75160A5FF49}"/>
          </ac:grpSpMkLst>
        </pc:grpChg>
        <pc:grpChg chg="mod">
          <ac:chgData name="Nguyễn Bùi Kim Ngân" userId="5806d19b-dc7f-4496-a52b-e481010db9b6" providerId="ADAL" clId="{E2C5D71D-F67A-4A5D-A04A-CDB01EF8C106}" dt="2023-10-21T08:55:05.108" v="926"/>
          <ac:grpSpMkLst>
            <pc:docMk/>
            <pc:sldMk cId="508124535" sldId="300"/>
            <ac:grpSpMk id="13" creationId="{F4132C56-2FC3-BF06-4991-E15AE843F57E}"/>
          </ac:grpSpMkLst>
        </pc:grpChg>
        <pc:grpChg chg="mod">
          <ac:chgData name="Nguyễn Bùi Kim Ngân" userId="5806d19b-dc7f-4496-a52b-e481010db9b6" providerId="ADAL" clId="{E2C5D71D-F67A-4A5D-A04A-CDB01EF8C106}" dt="2023-10-21T08:55:05.108" v="926"/>
          <ac:grpSpMkLst>
            <pc:docMk/>
            <pc:sldMk cId="508124535" sldId="300"/>
            <ac:grpSpMk id="14" creationId="{EC9B0108-A1A3-EB43-A3EE-ECFB66D200DA}"/>
          </ac:grpSpMkLst>
        </pc:grpChg>
        <pc:grpChg chg="mod">
          <ac:chgData name="Nguyễn Bùi Kim Ngân" userId="5806d19b-dc7f-4496-a52b-e481010db9b6" providerId="ADAL" clId="{E2C5D71D-F67A-4A5D-A04A-CDB01EF8C106}" dt="2023-10-21T08:55:05.108" v="926"/>
          <ac:grpSpMkLst>
            <pc:docMk/>
            <pc:sldMk cId="508124535" sldId="300"/>
            <ac:grpSpMk id="15" creationId="{D824ED92-53EA-4826-CC99-4DA9B689D36B}"/>
          </ac:grpSpMkLst>
        </pc:grpChg>
        <pc:grpChg chg="mod">
          <ac:chgData name="Nguyễn Bùi Kim Ngân" userId="5806d19b-dc7f-4496-a52b-e481010db9b6" providerId="ADAL" clId="{E2C5D71D-F67A-4A5D-A04A-CDB01EF8C106}" dt="2023-10-21T08:55:05.108" v="926"/>
          <ac:grpSpMkLst>
            <pc:docMk/>
            <pc:sldMk cId="508124535" sldId="300"/>
            <ac:grpSpMk id="16" creationId="{2D108C66-326E-85EB-5379-126D6B5639A0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16" creationId="{96FD11C1-20D4-A7E9-E97E-E5D99A473293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19" creationId="{4CF98C55-833C-48BE-A63F-63882BED523E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26" creationId="{DCFB2AA5-C5E4-48FA-1FD1-F6AFE00BCADD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64" creationId="{D1D227B8-CA68-CA7E-9C80-F8CC4801B4DB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70" creationId="{EF674BB8-531C-FDF9-381B-73A62BFA09EB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74" creationId="{57FC0416-8573-F9F7-C131-1F38DC57BF5E}"/>
          </ac:grpSpMkLst>
        </pc:grpChg>
        <pc:grpChg chg="add del mod">
          <ac:chgData name="Nguyễn Bùi Kim Ngân" userId="5806d19b-dc7f-4496-a52b-e481010db9b6" providerId="ADAL" clId="{E2C5D71D-F67A-4A5D-A04A-CDB01EF8C106}" dt="2023-10-21T09:07:03.727" v="945"/>
          <ac:grpSpMkLst>
            <pc:docMk/>
            <pc:sldMk cId="508124535" sldId="300"/>
            <ac:grpSpMk id="78" creationId="{C2804B11-8355-2724-5D4B-D3E9D38D97F2}"/>
          </ac:grpSpMkLst>
        </pc:grpChg>
        <pc:grpChg chg="add del mod">
          <ac:chgData name="Nguyễn Bùi Kim Ngân" userId="5806d19b-dc7f-4496-a52b-e481010db9b6" providerId="ADAL" clId="{E2C5D71D-F67A-4A5D-A04A-CDB01EF8C106}" dt="2023-10-21T09:08:21.239" v="962" actId="478"/>
          <ac:grpSpMkLst>
            <pc:docMk/>
            <pc:sldMk cId="508124535" sldId="300"/>
            <ac:grpSpMk id="83" creationId="{84E54F17-0ADD-6945-B283-C582A6F50A47}"/>
          </ac:grpSpMkLst>
        </pc:grpChg>
        <pc:grpChg chg="add del mod">
          <ac:chgData name="Nguyễn Bùi Kim Ngân" userId="5806d19b-dc7f-4496-a52b-e481010db9b6" providerId="ADAL" clId="{E2C5D71D-F67A-4A5D-A04A-CDB01EF8C106}" dt="2023-10-21T09:08:23.845" v="963" actId="478"/>
          <ac:grpSpMkLst>
            <pc:docMk/>
            <pc:sldMk cId="508124535" sldId="300"/>
            <ac:grpSpMk id="86" creationId="{893A1F54-5264-2C5E-855A-FA445EC643DA}"/>
          </ac:grpSpMkLst>
        </pc:grpChg>
        <pc:grpChg chg="add del mod">
          <ac:chgData name="Nguyễn Bùi Kim Ngân" userId="5806d19b-dc7f-4496-a52b-e481010db9b6" providerId="ADAL" clId="{E2C5D71D-F67A-4A5D-A04A-CDB01EF8C106}" dt="2023-10-21T09:08:28.245" v="964" actId="478"/>
          <ac:grpSpMkLst>
            <pc:docMk/>
            <pc:sldMk cId="508124535" sldId="300"/>
            <ac:grpSpMk id="89" creationId="{57F28113-1774-A4B9-09C4-0542CFB80CC1}"/>
          </ac:grpSpMkLst>
        </pc:grpChg>
        <pc:grpChg chg="add del mod">
          <ac:chgData name="Nguyễn Bùi Kim Ngân" userId="5806d19b-dc7f-4496-a52b-e481010db9b6" providerId="ADAL" clId="{E2C5D71D-F67A-4A5D-A04A-CDB01EF8C106}" dt="2023-10-21T09:08:31.800" v="965" actId="478"/>
          <ac:grpSpMkLst>
            <pc:docMk/>
            <pc:sldMk cId="508124535" sldId="300"/>
            <ac:grpSpMk id="92" creationId="{95EE20B4-F462-325A-7554-45245F3C6F7C}"/>
          </ac:grpSpMkLst>
        </pc:grpChg>
        <pc:grpChg chg="add mod topLvl">
          <ac:chgData name="Nguyễn Bùi Kim Ngân" userId="5806d19b-dc7f-4496-a52b-e481010db9b6" providerId="ADAL" clId="{E2C5D71D-F67A-4A5D-A04A-CDB01EF8C106}" dt="2023-10-21T09:16:48.362" v="1077" actId="164"/>
          <ac:grpSpMkLst>
            <pc:docMk/>
            <pc:sldMk cId="508124535" sldId="300"/>
            <ac:grpSpMk id="99" creationId="{93EB06D4-0D07-25A6-312F-1C4AAB7C2B17}"/>
          </ac:grpSpMkLst>
        </pc:grpChg>
        <pc:grpChg chg="add mod topLvl">
          <ac:chgData name="Nguyễn Bùi Kim Ngân" userId="5806d19b-dc7f-4496-a52b-e481010db9b6" providerId="ADAL" clId="{E2C5D71D-F67A-4A5D-A04A-CDB01EF8C106}" dt="2023-10-21T09:13:14.622" v="1055" actId="164"/>
          <ac:grpSpMkLst>
            <pc:docMk/>
            <pc:sldMk cId="508124535" sldId="300"/>
            <ac:grpSpMk id="105" creationId="{06D94B81-C3EB-EC09-54F4-14D7B8A32AF8}"/>
          </ac:grpSpMkLst>
        </pc:grpChg>
        <pc:grpChg chg="add mod topLvl">
          <ac:chgData name="Nguyễn Bùi Kim Ngân" userId="5806d19b-dc7f-4496-a52b-e481010db9b6" providerId="ADAL" clId="{E2C5D71D-F67A-4A5D-A04A-CDB01EF8C106}" dt="2023-10-21T09:13:33.412" v="1058" actId="164"/>
          <ac:grpSpMkLst>
            <pc:docMk/>
            <pc:sldMk cId="508124535" sldId="300"/>
            <ac:grpSpMk id="111" creationId="{71288270-C20B-AF45-BD31-4C1F8D74F1E9}"/>
          </ac:grpSpMkLst>
        </pc:grpChg>
        <pc:grpChg chg="add mod topLvl">
          <ac:chgData name="Nguyễn Bùi Kim Ngân" userId="5806d19b-dc7f-4496-a52b-e481010db9b6" providerId="ADAL" clId="{E2C5D71D-F67A-4A5D-A04A-CDB01EF8C106}" dt="2023-10-21T09:13:19.683" v="1056" actId="164"/>
          <ac:grpSpMkLst>
            <pc:docMk/>
            <pc:sldMk cId="508124535" sldId="300"/>
            <ac:grpSpMk id="115" creationId="{B733FD53-13C5-C5A2-2F9D-3F67CA76A301}"/>
          </ac:grpSpMkLst>
        </pc:grpChg>
        <pc:grpChg chg="add mod topLvl">
          <ac:chgData name="Nguyễn Bùi Kim Ngân" userId="5806d19b-dc7f-4496-a52b-e481010db9b6" providerId="ADAL" clId="{E2C5D71D-F67A-4A5D-A04A-CDB01EF8C106}" dt="2023-10-21T09:13:25.019" v="1057" actId="164"/>
          <ac:grpSpMkLst>
            <pc:docMk/>
            <pc:sldMk cId="508124535" sldId="300"/>
            <ac:grpSpMk id="118" creationId="{14506495-A9B3-AD74-8F67-634D332C5148}"/>
          </ac:grpSpMkLst>
        </pc:grpChg>
        <pc:grpChg chg="add del mod">
          <ac:chgData name="Nguyễn Bùi Kim Ngân" userId="5806d19b-dc7f-4496-a52b-e481010db9b6" providerId="ADAL" clId="{E2C5D71D-F67A-4A5D-A04A-CDB01EF8C106}" dt="2023-10-21T09:13:10.656" v="1054" actId="165"/>
          <ac:grpSpMkLst>
            <pc:docMk/>
            <pc:sldMk cId="508124535" sldId="300"/>
            <ac:grpSpMk id="123" creationId="{E31A30C0-A158-129E-3347-8CAD92B3DF9F}"/>
          </ac:grpSpMkLst>
        </pc:grpChg>
        <pc:grpChg chg="add mod">
          <ac:chgData name="Nguyễn Bùi Kim Ngân" userId="5806d19b-dc7f-4496-a52b-e481010db9b6" providerId="ADAL" clId="{E2C5D71D-F67A-4A5D-A04A-CDB01EF8C106}" dt="2023-10-21T09:16:48.362" v="1077" actId="164"/>
          <ac:grpSpMkLst>
            <pc:docMk/>
            <pc:sldMk cId="508124535" sldId="300"/>
            <ac:grpSpMk id="124" creationId="{DD96CB41-8B7C-9AB7-98CB-CAB301258A9C}"/>
          </ac:grpSpMkLst>
        </pc:grpChg>
        <pc:grpChg chg="add mod">
          <ac:chgData name="Nguyễn Bùi Kim Ngân" userId="5806d19b-dc7f-4496-a52b-e481010db9b6" providerId="ADAL" clId="{E2C5D71D-F67A-4A5D-A04A-CDB01EF8C106}" dt="2023-10-21T09:16:48.362" v="1077" actId="164"/>
          <ac:grpSpMkLst>
            <pc:docMk/>
            <pc:sldMk cId="508124535" sldId="300"/>
            <ac:grpSpMk id="125" creationId="{DE6D7F5F-9E36-A0DD-463A-835111DAC2B2}"/>
          </ac:grpSpMkLst>
        </pc:grpChg>
        <pc:grpChg chg="add mod">
          <ac:chgData name="Nguyễn Bùi Kim Ngân" userId="5806d19b-dc7f-4496-a52b-e481010db9b6" providerId="ADAL" clId="{E2C5D71D-F67A-4A5D-A04A-CDB01EF8C106}" dt="2023-10-21T09:16:48.362" v="1077" actId="164"/>
          <ac:grpSpMkLst>
            <pc:docMk/>
            <pc:sldMk cId="508124535" sldId="300"/>
            <ac:grpSpMk id="126" creationId="{4CF6FD40-57F4-47BE-B198-F87DD3AABD6D}"/>
          </ac:grpSpMkLst>
        </pc:grpChg>
        <pc:grpChg chg="add mod">
          <ac:chgData name="Nguyễn Bùi Kim Ngân" userId="5806d19b-dc7f-4496-a52b-e481010db9b6" providerId="ADAL" clId="{E2C5D71D-F67A-4A5D-A04A-CDB01EF8C106}" dt="2023-10-21T09:16:48.362" v="1077" actId="164"/>
          <ac:grpSpMkLst>
            <pc:docMk/>
            <pc:sldMk cId="508124535" sldId="300"/>
            <ac:grpSpMk id="127" creationId="{3DD74666-C431-7CEC-C0D1-8C3C33450A6B}"/>
          </ac:grpSpMkLst>
        </pc:grpChg>
        <pc:grpChg chg="add mod">
          <ac:chgData name="Nguyễn Bùi Kim Ngân" userId="5806d19b-dc7f-4496-a52b-e481010db9b6" providerId="ADAL" clId="{E2C5D71D-F67A-4A5D-A04A-CDB01EF8C106}" dt="2023-10-21T09:31:18.757" v="1172" actId="1035"/>
          <ac:grpSpMkLst>
            <pc:docMk/>
            <pc:sldMk cId="508124535" sldId="300"/>
            <ac:grpSpMk id="128" creationId="{D85D4135-9C59-94FA-1452-49B791B5A5CF}"/>
          </ac:grpSpMkLst>
        </pc:grpChg>
        <pc:grpChg chg="add del mod">
          <ac:chgData name="Nguyễn Bùi Kim Ngân" userId="5806d19b-dc7f-4496-a52b-e481010db9b6" providerId="ADAL" clId="{E2C5D71D-F67A-4A5D-A04A-CDB01EF8C106}" dt="2023-10-21T09:36:06.324" v="1221" actId="478"/>
          <ac:grpSpMkLst>
            <pc:docMk/>
            <pc:sldMk cId="508124535" sldId="300"/>
            <ac:grpSpMk id="130" creationId="{63DD7692-25AB-1096-62EF-526615FB763E}"/>
          </ac:grpSpMkLst>
        </pc:grpChg>
        <pc:grpChg chg="add del mod">
          <ac:chgData name="Nguyễn Bùi Kim Ngân" userId="5806d19b-dc7f-4496-a52b-e481010db9b6" providerId="ADAL" clId="{E2C5D71D-F67A-4A5D-A04A-CDB01EF8C106}" dt="2023-10-21T09:36:24.351" v="1225" actId="165"/>
          <ac:grpSpMkLst>
            <pc:docMk/>
            <pc:sldMk cId="508124535" sldId="300"/>
            <ac:grpSpMk id="134" creationId="{8E44260F-4B81-4673-1558-29A3A88F3A6A}"/>
          </ac:grpSpMkLst>
        </pc:grpChg>
        <pc:grpChg chg="add mod">
          <ac:chgData name="Nguyễn Bùi Kim Ngân" userId="5806d19b-dc7f-4496-a52b-e481010db9b6" providerId="ADAL" clId="{E2C5D71D-F67A-4A5D-A04A-CDB01EF8C106}" dt="2023-10-21T09:55:21.685" v="1549" actId="1038"/>
          <ac:grpSpMkLst>
            <pc:docMk/>
            <pc:sldMk cId="508124535" sldId="300"/>
            <ac:grpSpMk id="144" creationId="{6698B2BE-316D-35FB-F511-9169CE8993B1}"/>
          </ac:grpSpMkLst>
        </pc:grpChg>
        <pc:grpChg chg="add mod">
          <ac:chgData name="Nguyễn Bùi Kim Ngân" userId="5806d19b-dc7f-4496-a52b-e481010db9b6" providerId="ADAL" clId="{E2C5D71D-F67A-4A5D-A04A-CDB01EF8C106}" dt="2023-10-21T09:55:21.685" v="1549" actId="1038"/>
          <ac:grpSpMkLst>
            <pc:docMk/>
            <pc:sldMk cId="508124535" sldId="300"/>
            <ac:grpSpMk id="145" creationId="{1AD0676C-EE0C-284F-B6DE-FCD0FD3810A3}"/>
          </ac:grpSpMkLst>
        </pc:grpChg>
        <pc:picChg chg="add del mod">
          <ac:chgData name="Nguyễn Bùi Kim Ngân" userId="5806d19b-dc7f-4496-a52b-e481010db9b6" providerId="ADAL" clId="{E2C5D71D-F67A-4A5D-A04A-CDB01EF8C106}" dt="2023-10-21T09:20:46.035" v="1127" actId="478"/>
          <ac:picMkLst>
            <pc:docMk/>
            <pc:sldMk cId="508124535" sldId="300"/>
            <ac:picMk id="9" creationId="{98FC8DA3-CA2C-48A2-0494-9267CB04B3D6}"/>
          </ac:picMkLst>
        </pc:picChg>
        <pc:cxnChg chg="mod">
          <ac:chgData name="Nguyễn Bùi Kim Ngân" userId="5806d19b-dc7f-4496-a52b-e481010db9b6" providerId="ADAL" clId="{E2C5D71D-F67A-4A5D-A04A-CDB01EF8C106}" dt="2023-10-21T09:06:42.025" v="938"/>
          <ac:cxnSpMkLst>
            <pc:docMk/>
            <pc:sldMk cId="508124535" sldId="300"/>
            <ac:cxnSpMk id="27" creationId="{19AD8D1F-9049-FE0C-775A-88C50760E1A9}"/>
          </ac:cxnSpMkLst>
        </pc:cxnChg>
        <pc:cxnChg chg="mod">
          <ac:chgData name="Nguyễn Bùi Kim Ngân" userId="5806d19b-dc7f-4496-a52b-e481010db9b6" providerId="ADAL" clId="{E2C5D71D-F67A-4A5D-A04A-CDB01EF8C106}" dt="2023-10-21T09:06:42.025" v="938"/>
          <ac:cxnSpMkLst>
            <pc:docMk/>
            <pc:sldMk cId="508124535" sldId="300"/>
            <ac:cxnSpMk id="28" creationId="{C0973329-F01A-1689-6C2B-23EA3F712027}"/>
          </ac:cxnSpMkLst>
        </pc:cxnChg>
        <pc:cxnChg chg="mod">
          <ac:chgData name="Nguyễn Bùi Kim Ngân" userId="5806d19b-dc7f-4496-a52b-e481010db9b6" providerId="ADAL" clId="{E2C5D71D-F67A-4A5D-A04A-CDB01EF8C106}" dt="2023-10-21T09:06:42.025" v="938"/>
          <ac:cxnSpMkLst>
            <pc:docMk/>
            <pc:sldMk cId="508124535" sldId="300"/>
            <ac:cxnSpMk id="29" creationId="{A54D0296-7FF8-EA7A-F0D0-43118F609BCC}"/>
          </ac:cxnSpMkLst>
        </pc:cxnChg>
        <pc:cxnChg chg="mod">
          <ac:chgData name="Nguyễn Bùi Kim Ngân" userId="5806d19b-dc7f-4496-a52b-e481010db9b6" providerId="ADAL" clId="{E2C5D71D-F67A-4A5D-A04A-CDB01EF8C106}" dt="2023-10-21T09:06:42.025" v="938"/>
          <ac:cxnSpMkLst>
            <pc:docMk/>
            <pc:sldMk cId="508124535" sldId="300"/>
            <ac:cxnSpMk id="30" creationId="{458E12A5-2C85-EB35-21D1-A32271B6CB77}"/>
          </ac:cxnSpMkLst>
        </pc:cxnChg>
        <pc:cxnChg chg="mod">
          <ac:chgData name="Nguyễn Bùi Kim Ngân" userId="5806d19b-dc7f-4496-a52b-e481010db9b6" providerId="ADAL" clId="{E2C5D71D-F67A-4A5D-A04A-CDB01EF8C106}" dt="2023-10-21T09:06:42.025" v="938"/>
          <ac:cxnSpMkLst>
            <pc:docMk/>
            <pc:sldMk cId="508124535" sldId="300"/>
            <ac:cxnSpMk id="31" creationId="{0BB5B285-ED95-5AE3-7BF3-B3650F675D37}"/>
          </ac:cxnSpMkLst>
        </pc:cxnChg>
        <pc:cxnChg chg="mod">
          <ac:chgData name="Nguyễn Bùi Kim Ngân" userId="5806d19b-dc7f-4496-a52b-e481010db9b6" providerId="ADAL" clId="{E2C5D71D-F67A-4A5D-A04A-CDB01EF8C106}" dt="2023-10-21T09:13:10.656" v="1054" actId="165"/>
          <ac:cxnSpMkLst>
            <pc:docMk/>
            <pc:sldMk cId="508124535" sldId="300"/>
            <ac:cxnSpMk id="100" creationId="{E5E2D53D-4515-53D0-8F5A-C1E46322CBD6}"/>
          </ac:cxnSpMkLst>
        </pc:cxnChg>
        <pc:cxnChg chg="mod">
          <ac:chgData name="Nguyễn Bùi Kim Ngân" userId="5806d19b-dc7f-4496-a52b-e481010db9b6" providerId="ADAL" clId="{E2C5D71D-F67A-4A5D-A04A-CDB01EF8C106}" dt="2023-10-21T09:13:10.656" v="1054" actId="165"/>
          <ac:cxnSpMkLst>
            <pc:docMk/>
            <pc:sldMk cId="508124535" sldId="300"/>
            <ac:cxnSpMk id="101" creationId="{DD0810E5-CB75-A911-7F88-AADA0978BA1E}"/>
          </ac:cxnSpMkLst>
        </pc:cxnChg>
        <pc:cxnChg chg="mod">
          <ac:chgData name="Nguyễn Bùi Kim Ngân" userId="5806d19b-dc7f-4496-a52b-e481010db9b6" providerId="ADAL" clId="{E2C5D71D-F67A-4A5D-A04A-CDB01EF8C106}" dt="2023-10-21T09:13:10.656" v="1054" actId="165"/>
          <ac:cxnSpMkLst>
            <pc:docMk/>
            <pc:sldMk cId="508124535" sldId="300"/>
            <ac:cxnSpMk id="102" creationId="{4348C5C3-B5E3-47B1-3DCC-CCB4102AD8F7}"/>
          </ac:cxnSpMkLst>
        </pc:cxnChg>
        <pc:cxnChg chg="mod">
          <ac:chgData name="Nguyễn Bùi Kim Ngân" userId="5806d19b-dc7f-4496-a52b-e481010db9b6" providerId="ADAL" clId="{E2C5D71D-F67A-4A5D-A04A-CDB01EF8C106}" dt="2023-10-21T09:13:10.656" v="1054" actId="165"/>
          <ac:cxnSpMkLst>
            <pc:docMk/>
            <pc:sldMk cId="508124535" sldId="300"/>
            <ac:cxnSpMk id="103" creationId="{93F95DED-917F-77C3-5DE0-1536110A7D1B}"/>
          </ac:cxnSpMkLst>
        </pc:cxnChg>
        <pc:cxnChg chg="mod">
          <ac:chgData name="Nguyễn Bùi Kim Ngân" userId="5806d19b-dc7f-4496-a52b-e481010db9b6" providerId="ADAL" clId="{E2C5D71D-F67A-4A5D-A04A-CDB01EF8C106}" dt="2023-10-21T09:13:10.656" v="1054" actId="165"/>
          <ac:cxnSpMkLst>
            <pc:docMk/>
            <pc:sldMk cId="508124535" sldId="300"/>
            <ac:cxnSpMk id="104" creationId="{ECDD3907-7E10-89F6-1005-0922D88CC199}"/>
          </ac:cxnSpMkLst>
        </pc:cxnChg>
        <pc:cxnChg chg="add del mod">
          <ac:chgData name="Nguyễn Bùi Kim Ngân" userId="5806d19b-dc7f-4496-a52b-e481010db9b6" providerId="ADAL" clId="{E2C5D71D-F67A-4A5D-A04A-CDB01EF8C106}" dt="2023-10-21T09:50:47.066" v="1497" actId="478"/>
          <ac:cxnSpMkLst>
            <pc:docMk/>
            <pc:sldMk cId="508124535" sldId="300"/>
            <ac:cxnSpMk id="151" creationId="{B60EFB47-8DB1-35E7-8C04-C648FC3E904D}"/>
          </ac:cxnSpMkLst>
        </pc:cxnChg>
        <pc:cxnChg chg="add del mod">
          <ac:chgData name="Nguyễn Bùi Kim Ngân" userId="5806d19b-dc7f-4496-a52b-e481010db9b6" providerId="ADAL" clId="{E2C5D71D-F67A-4A5D-A04A-CDB01EF8C106}" dt="2023-10-21T09:51:50.965" v="1509" actId="478"/>
          <ac:cxnSpMkLst>
            <pc:docMk/>
            <pc:sldMk cId="508124535" sldId="300"/>
            <ac:cxnSpMk id="153" creationId="{A612100C-C257-0BFB-DF6E-8D0C91E10D5C}"/>
          </ac:cxnSpMkLst>
        </pc:cxnChg>
      </pc:sldChg>
      <pc:sldChg chg="addSp delSp modSp mod">
        <pc:chgData name="Nguyễn Bùi Kim Ngân" userId="5806d19b-dc7f-4496-a52b-e481010db9b6" providerId="ADAL" clId="{E2C5D71D-F67A-4A5D-A04A-CDB01EF8C106}" dt="2023-10-22T10:27:43.954" v="4090" actId="207"/>
        <pc:sldMkLst>
          <pc:docMk/>
          <pc:sldMk cId="789260965" sldId="301"/>
        </pc:sldMkLst>
        <pc:spChg chg="add del mod">
          <ac:chgData name="Nguyễn Bùi Kim Ngân" userId="5806d19b-dc7f-4496-a52b-e481010db9b6" providerId="ADAL" clId="{E2C5D71D-F67A-4A5D-A04A-CDB01EF8C106}" dt="2023-10-21T15:36:19.913" v="2462" actId="20577"/>
          <ac:spMkLst>
            <pc:docMk/>
            <pc:sldMk cId="789260965" sldId="301"/>
            <ac:spMk id="2" creationId="{90479CC0-E8C6-2DE9-3C44-C913EAD3E6D9}"/>
          </ac:spMkLst>
        </pc:spChg>
        <pc:spChg chg="del mod topLvl">
          <ac:chgData name="Nguyễn Bùi Kim Ngân" userId="5806d19b-dc7f-4496-a52b-e481010db9b6" providerId="ADAL" clId="{E2C5D71D-F67A-4A5D-A04A-CDB01EF8C106}" dt="2023-10-21T10:16:58.008" v="1773" actId="478"/>
          <ac:spMkLst>
            <pc:docMk/>
            <pc:sldMk cId="789260965" sldId="301"/>
            <ac:spMk id="4" creationId="{24334EB8-E320-5E6B-654B-8137F2152985}"/>
          </ac:spMkLst>
        </pc:spChg>
        <pc:spChg chg="add mod">
          <ac:chgData name="Nguyễn Bùi Kim Ngân" userId="5806d19b-dc7f-4496-a52b-e481010db9b6" providerId="ADAL" clId="{E2C5D71D-F67A-4A5D-A04A-CDB01EF8C106}" dt="2023-10-21T14:39:11.982" v="1851" actId="1076"/>
          <ac:spMkLst>
            <pc:docMk/>
            <pc:sldMk cId="789260965" sldId="301"/>
            <ac:spMk id="4" creationId="{A248DF5B-C8DC-3528-7B12-60CDB6693762}"/>
          </ac:spMkLst>
        </pc:spChg>
        <pc:spChg chg="mod">
          <ac:chgData name="Nguyễn Bùi Kim Ngân" userId="5806d19b-dc7f-4496-a52b-e481010db9b6" providerId="ADAL" clId="{E2C5D71D-F67A-4A5D-A04A-CDB01EF8C106}" dt="2023-10-21T10:21:51.527" v="1793" actId="14100"/>
          <ac:spMkLst>
            <pc:docMk/>
            <pc:sldMk cId="789260965" sldId="301"/>
            <ac:spMk id="5" creationId="{753A6881-D0AB-6161-07B3-F9A113B16E3B}"/>
          </ac:spMkLst>
        </pc:spChg>
        <pc:spChg chg="add mod ord">
          <ac:chgData name="Nguyễn Bùi Kim Ngân" userId="5806d19b-dc7f-4496-a52b-e481010db9b6" providerId="ADAL" clId="{E2C5D71D-F67A-4A5D-A04A-CDB01EF8C106}" dt="2023-10-21T14:40:28.299" v="1861" actId="693"/>
          <ac:spMkLst>
            <pc:docMk/>
            <pc:sldMk cId="789260965" sldId="301"/>
            <ac:spMk id="6" creationId="{5EE2BD8D-8E97-CC3D-FAC5-17009DCD0844}"/>
          </ac:spMkLst>
        </pc:spChg>
        <pc:spChg chg="del mod">
          <ac:chgData name="Nguyễn Bùi Kim Ngân" userId="5806d19b-dc7f-4496-a52b-e481010db9b6" providerId="ADAL" clId="{E2C5D71D-F67A-4A5D-A04A-CDB01EF8C106}" dt="2023-10-21T15:36:23.022" v="2463" actId="478"/>
          <ac:spMkLst>
            <pc:docMk/>
            <pc:sldMk cId="789260965" sldId="301"/>
            <ac:spMk id="7" creationId="{5E8F6230-382C-E336-0D4C-F4382AC15D53}"/>
          </ac:spMkLst>
        </pc:spChg>
        <pc:spChg chg="del mod">
          <ac:chgData name="Nguyễn Bùi Kim Ngân" userId="5806d19b-dc7f-4496-a52b-e481010db9b6" providerId="ADAL" clId="{E2C5D71D-F67A-4A5D-A04A-CDB01EF8C106}" dt="2023-10-21T10:00:47.483" v="1559" actId="478"/>
          <ac:spMkLst>
            <pc:docMk/>
            <pc:sldMk cId="789260965" sldId="301"/>
            <ac:spMk id="8" creationId="{68F22381-CB24-B9B4-0B7C-40D24A3A429F}"/>
          </ac:spMkLst>
        </pc:spChg>
        <pc:spChg chg="add mod">
          <ac:chgData name="Nguyễn Bùi Kim Ngân" userId="5806d19b-dc7f-4496-a52b-e481010db9b6" providerId="ADAL" clId="{E2C5D71D-F67A-4A5D-A04A-CDB01EF8C106}" dt="2023-10-21T14:42:01.395" v="1871" actId="14100"/>
          <ac:spMkLst>
            <pc:docMk/>
            <pc:sldMk cId="789260965" sldId="301"/>
            <ac:spMk id="8" creationId="{DE303EFF-5260-20C7-B431-0AD4D35CB37B}"/>
          </ac:spMkLst>
        </pc:spChg>
        <pc:spChg chg="add mod">
          <ac:chgData name="Nguyễn Bùi Kim Ngân" userId="5806d19b-dc7f-4496-a52b-e481010db9b6" providerId="ADAL" clId="{E2C5D71D-F67A-4A5D-A04A-CDB01EF8C106}" dt="2023-10-21T10:18:53.622" v="1776" actId="207"/>
          <ac:spMkLst>
            <pc:docMk/>
            <pc:sldMk cId="789260965" sldId="301"/>
            <ac:spMk id="9" creationId="{AEFDF272-AF16-97AC-D1F5-0A69F5BC6327}"/>
          </ac:spMkLst>
        </pc:spChg>
        <pc:spChg chg="mod">
          <ac:chgData name="Nguyễn Bùi Kim Ngân" userId="5806d19b-dc7f-4496-a52b-e481010db9b6" providerId="ADAL" clId="{E2C5D71D-F67A-4A5D-A04A-CDB01EF8C106}" dt="2023-10-22T10:27:41.452" v="4089"/>
          <ac:spMkLst>
            <pc:docMk/>
            <pc:sldMk cId="789260965" sldId="301"/>
            <ac:spMk id="10" creationId="{671F87EE-8968-8B8F-0A64-BF1963AE751E}"/>
          </ac:spMkLst>
        </pc:spChg>
        <pc:spChg chg="mod">
          <ac:chgData name="Nguyễn Bùi Kim Ngân" userId="5806d19b-dc7f-4496-a52b-e481010db9b6" providerId="ADAL" clId="{E2C5D71D-F67A-4A5D-A04A-CDB01EF8C106}" dt="2023-10-22T10:27:41.452" v="4089"/>
          <ac:spMkLst>
            <pc:docMk/>
            <pc:sldMk cId="789260965" sldId="301"/>
            <ac:spMk id="11" creationId="{75FAFA6A-92AA-59E0-4F5B-BC95FB836474}"/>
          </ac:spMkLst>
        </pc:spChg>
        <pc:spChg chg="add del mod">
          <ac:chgData name="Nguyễn Bùi Kim Ngân" userId="5806d19b-dc7f-4496-a52b-e481010db9b6" providerId="ADAL" clId="{E2C5D71D-F67A-4A5D-A04A-CDB01EF8C106}" dt="2023-10-21T15:34:12.793" v="2406" actId="478"/>
          <ac:spMkLst>
            <pc:docMk/>
            <pc:sldMk cId="789260965" sldId="301"/>
            <ac:spMk id="11" creationId="{D68A3D77-A73F-B609-A255-D050012B65AF}"/>
          </ac:spMkLst>
        </pc:spChg>
        <pc:spChg chg="add del mod">
          <ac:chgData name="Nguyễn Bùi Kim Ngân" userId="5806d19b-dc7f-4496-a52b-e481010db9b6" providerId="ADAL" clId="{E2C5D71D-F67A-4A5D-A04A-CDB01EF8C106}" dt="2023-10-21T15:34:12.192" v="2405"/>
          <ac:spMkLst>
            <pc:docMk/>
            <pc:sldMk cId="789260965" sldId="301"/>
            <ac:spMk id="12" creationId="{21B45D1E-3F1E-B440-B44C-F86E61AA68AB}"/>
          </ac:spMkLst>
        </pc:spChg>
        <pc:spChg chg="add del">
          <ac:chgData name="Nguyễn Bùi Kim Ngân" userId="5806d19b-dc7f-4496-a52b-e481010db9b6" providerId="ADAL" clId="{E2C5D71D-F67A-4A5D-A04A-CDB01EF8C106}" dt="2023-10-21T10:14:43.098" v="1743" actId="478"/>
          <ac:spMkLst>
            <pc:docMk/>
            <pc:sldMk cId="789260965" sldId="301"/>
            <ac:spMk id="12" creationId="{2225AE90-F7F9-9102-7F19-2FF6FA64B300}"/>
          </ac:spMkLst>
        </pc:spChg>
        <pc:spChg chg="mod">
          <ac:chgData name="Nguyễn Bùi Kim Ngân" userId="5806d19b-dc7f-4496-a52b-e481010db9b6" providerId="ADAL" clId="{E2C5D71D-F67A-4A5D-A04A-CDB01EF8C106}" dt="2023-10-22T10:27:41.452" v="4089"/>
          <ac:spMkLst>
            <pc:docMk/>
            <pc:sldMk cId="789260965" sldId="301"/>
            <ac:spMk id="12" creationId="{32720AEE-BF34-D36B-7F42-A16D0D1BD49B}"/>
          </ac:spMkLst>
        </pc:spChg>
        <pc:spChg chg="mod">
          <ac:chgData name="Nguyễn Bùi Kim Ngân" userId="5806d19b-dc7f-4496-a52b-e481010db9b6" providerId="ADAL" clId="{E2C5D71D-F67A-4A5D-A04A-CDB01EF8C106}" dt="2023-10-21T10:16:27.715" v="1762"/>
          <ac:spMkLst>
            <pc:docMk/>
            <pc:sldMk cId="789260965" sldId="301"/>
            <ac:spMk id="16" creationId="{D2E1B8D2-C45A-0E07-6E93-73FF1FBD14AA}"/>
          </ac:spMkLst>
        </pc:spChg>
        <pc:spChg chg="mod">
          <ac:chgData name="Nguyễn Bùi Kim Ngân" userId="5806d19b-dc7f-4496-a52b-e481010db9b6" providerId="ADAL" clId="{E2C5D71D-F67A-4A5D-A04A-CDB01EF8C106}" dt="2023-10-21T10:16:27.715" v="1762"/>
          <ac:spMkLst>
            <pc:docMk/>
            <pc:sldMk cId="789260965" sldId="301"/>
            <ac:spMk id="17" creationId="{E475F23F-F883-D045-8231-BE50C02003A3}"/>
          </ac:spMkLst>
        </pc:spChg>
        <pc:spChg chg="mod">
          <ac:chgData name="Nguyễn Bùi Kim Ngân" userId="5806d19b-dc7f-4496-a52b-e481010db9b6" providerId="ADAL" clId="{E2C5D71D-F67A-4A5D-A04A-CDB01EF8C106}" dt="2023-10-21T10:16:27.715" v="1762"/>
          <ac:spMkLst>
            <pc:docMk/>
            <pc:sldMk cId="789260965" sldId="301"/>
            <ac:spMk id="18" creationId="{60164BBE-0B40-95D7-1A40-6182CBB3D6A1}"/>
          </ac:spMkLst>
        </pc:spChg>
        <pc:spChg chg="mod">
          <ac:chgData name="Nguyễn Bùi Kim Ngân" userId="5806d19b-dc7f-4496-a52b-e481010db9b6" providerId="ADAL" clId="{E2C5D71D-F67A-4A5D-A04A-CDB01EF8C106}" dt="2023-10-21T10:16:27.715" v="1762"/>
          <ac:spMkLst>
            <pc:docMk/>
            <pc:sldMk cId="789260965" sldId="301"/>
            <ac:spMk id="19" creationId="{F539B92F-31F7-3123-A0CA-A32167E6F7A4}"/>
          </ac:spMkLst>
        </pc:spChg>
        <pc:spChg chg="mod">
          <ac:chgData name="Nguyễn Bùi Kim Ngân" userId="5806d19b-dc7f-4496-a52b-e481010db9b6" providerId="ADAL" clId="{E2C5D71D-F67A-4A5D-A04A-CDB01EF8C106}" dt="2023-10-21T10:16:27.715" v="1762"/>
          <ac:spMkLst>
            <pc:docMk/>
            <pc:sldMk cId="789260965" sldId="301"/>
            <ac:spMk id="20" creationId="{6C0492C6-FD8B-F9B0-6096-4ED0F97AA55E}"/>
          </ac:spMkLst>
        </pc:spChg>
        <pc:spChg chg="mod">
          <ac:chgData name="Nguyễn Bùi Kim Ngân" userId="5806d19b-dc7f-4496-a52b-e481010db9b6" providerId="ADAL" clId="{E2C5D71D-F67A-4A5D-A04A-CDB01EF8C106}" dt="2023-10-21T16:15:44.590" v="3123"/>
          <ac:spMkLst>
            <pc:docMk/>
            <pc:sldMk cId="789260965" sldId="301"/>
            <ac:spMk id="21" creationId="{0A6CA5AB-8519-B197-D90A-F000257FBF4F}"/>
          </ac:spMkLst>
        </pc:spChg>
        <pc:spChg chg="add mod">
          <ac:chgData name="Nguyễn Bùi Kim Ngân" userId="5806d19b-dc7f-4496-a52b-e481010db9b6" providerId="ADAL" clId="{E2C5D71D-F67A-4A5D-A04A-CDB01EF8C106}" dt="2023-10-21T10:39:03.161" v="1832" actId="1038"/>
          <ac:spMkLst>
            <pc:docMk/>
            <pc:sldMk cId="789260965" sldId="301"/>
            <ac:spMk id="22" creationId="{E5949722-88B1-7AD2-ECDE-40E6CEE290BD}"/>
          </ac:spMkLst>
        </pc:spChg>
        <pc:spChg chg="mod">
          <ac:chgData name="Nguyễn Bùi Kim Ngân" userId="5806d19b-dc7f-4496-a52b-e481010db9b6" providerId="ADAL" clId="{E2C5D71D-F67A-4A5D-A04A-CDB01EF8C106}" dt="2023-10-21T16:15:44.590" v="3123"/>
          <ac:spMkLst>
            <pc:docMk/>
            <pc:sldMk cId="789260965" sldId="301"/>
            <ac:spMk id="23" creationId="{50711B92-1C60-1244-1B56-B751077AE10F}"/>
          </ac:spMkLst>
        </pc:spChg>
        <pc:spChg chg="add del">
          <ac:chgData name="Nguyễn Bùi Kim Ngân" userId="5806d19b-dc7f-4496-a52b-e481010db9b6" providerId="ADAL" clId="{E2C5D71D-F67A-4A5D-A04A-CDB01EF8C106}" dt="2023-10-21T10:37:13.285" v="1799" actId="22"/>
          <ac:spMkLst>
            <pc:docMk/>
            <pc:sldMk cId="789260965" sldId="301"/>
            <ac:spMk id="24" creationId="{475872E0-5C53-2A09-E9FB-FC98315CAE56}"/>
          </ac:spMkLst>
        </pc:spChg>
        <pc:spChg chg="mod">
          <ac:chgData name="Nguyễn Bùi Kim Ngân" userId="5806d19b-dc7f-4496-a52b-e481010db9b6" providerId="ADAL" clId="{E2C5D71D-F67A-4A5D-A04A-CDB01EF8C106}" dt="2023-10-21T16:16:10.107" v="3128" actId="207"/>
          <ac:spMkLst>
            <pc:docMk/>
            <pc:sldMk cId="789260965" sldId="301"/>
            <ac:spMk id="24" creationId="{7178E2B7-854B-5870-3BC4-50E075CFCDC8}"/>
          </ac:spMkLst>
        </pc:spChg>
        <pc:spChg chg="mod">
          <ac:chgData name="Nguyễn Bùi Kim Ngân" userId="5806d19b-dc7f-4496-a52b-e481010db9b6" providerId="ADAL" clId="{E2C5D71D-F67A-4A5D-A04A-CDB01EF8C106}" dt="2023-10-21T16:15:44.590" v="3123"/>
          <ac:spMkLst>
            <pc:docMk/>
            <pc:sldMk cId="789260965" sldId="301"/>
            <ac:spMk id="25" creationId="{82016A59-4DA9-EE7E-88E3-A06D9847E13A}"/>
          </ac:spMkLst>
        </pc:spChg>
        <pc:spChg chg="mod">
          <ac:chgData name="Nguyễn Bùi Kim Ngân" userId="5806d19b-dc7f-4496-a52b-e481010db9b6" providerId="ADAL" clId="{E2C5D71D-F67A-4A5D-A04A-CDB01EF8C106}" dt="2023-10-21T16:15:44.590" v="3123"/>
          <ac:spMkLst>
            <pc:docMk/>
            <pc:sldMk cId="789260965" sldId="301"/>
            <ac:spMk id="26" creationId="{3D6581BB-9E6B-F797-B11F-F887263370CB}"/>
          </ac:spMkLst>
        </pc:spChg>
        <pc:spChg chg="mod">
          <ac:chgData name="Nguyễn Bùi Kim Ngân" userId="5806d19b-dc7f-4496-a52b-e481010db9b6" providerId="ADAL" clId="{E2C5D71D-F67A-4A5D-A04A-CDB01EF8C106}" dt="2023-10-22T10:27:43.954" v="4090" actId="207"/>
          <ac:spMkLst>
            <pc:docMk/>
            <pc:sldMk cId="789260965" sldId="301"/>
            <ac:spMk id="27" creationId="{9A32D70C-7A6E-1E14-CD8D-808F91E63C01}"/>
          </ac:spMkLst>
        </pc:spChg>
        <pc:spChg chg="mod">
          <ac:chgData name="Nguyễn Bùi Kim Ngân" userId="5806d19b-dc7f-4496-a52b-e481010db9b6" providerId="ADAL" clId="{E2C5D71D-F67A-4A5D-A04A-CDB01EF8C106}" dt="2023-10-22T10:27:41.452" v="4089"/>
          <ac:spMkLst>
            <pc:docMk/>
            <pc:sldMk cId="789260965" sldId="301"/>
            <ac:spMk id="28" creationId="{4BC29017-1339-E67A-8A75-B1F9FAEFCCC4}"/>
          </ac:spMkLst>
        </pc:spChg>
        <pc:spChg chg="mod">
          <ac:chgData name="Nguyễn Bùi Kim Ngân" userId="5806d19b-dc7f-4496-a52b-e481010db9b6" providerId="ADAL" clId="{E2C5D71D-F67A-4A5D-A04A-CDB01EF8C106}" dt="2023-10-22T10:27:41.452" v="4089"/>
          <ac:spMkLst>
            <pc:docMk/>
            <pc:sldMk cId="789260965" sldId="301"/>
            <ac:spMk id="29" creationId="{8E11C100-BAB1-AAB4-995C-32C6DBF9E9D3}"/>
          </ac:spMkLst>
        </pc:spChg>
        <pc:grpChg chg="add mod">
          <ac:chgData name="Nguyễn Bùi Kim Ngân" userId="5806d19b-dc7f-4496-a52b-e481010db9b6" providerId="ADAL" clId="{E2C5D71D-F67A-4A5D-A04A-CDB01EF8C106}" dt="2023-10-22T10:27:41.452" v="4089"/>
          <ac:grpSpMkLst>
            <pc:docMk/>
            <pc:sldMk cId="789260965" sldId="301"/>
            <ac:grpSpMk id="7" creationId="{7908B828-7324-167B-2119-0686D6C2150B}"/>
          </ac:grpSpMkLst>
        </pc:grpChg>
        <pc:grpChg chg="add del mod">
          <ac:chgData name="Nguyễn Bùi Kim Ngân" userId="5806d19b-dc7f-4496-a52b-e481010db9b6" providerId="ADAL" clId="{E2C5D71D-F67A-4A5D-A04A-CDB01EF8C106}" dt="2023-10-21T10:16:46.504" v="1767" actId="165"/>
          <ac:grpSpMkLst>
            <pc:docMk/>
            <pc:sldMk cId="789260965" sldId="301"/>
            <ac:grpSpMk id="10" creationId="{2D76E469-60B2-824B-9345-87FDD1FED274}"/>
          </ac:grpSpMkLst>
        </pc:grpChg>
        <pc:grpChg chg="add del mod">
          <ac:chgData name="Nguyễn Bùi Kim Ngân" userId="5806d19b-dc7f-4496-a52b-e481010db9b6" providerId="ADAL" clId="{E2C5D71D-F67A-4A5D-A04A-CDB01EF8C106}" dt="2023-10-22T10:27:41.038" v="4088" actId="478"/>
          <ac:grpSpMkLst>
            <pc:docMk/>
            <pc:sldMk cId="789260965" sldId="301"/>
            <ac:grpSpMk id="13" creationId="{3E2F4FD4-7087-2B53-77FE-D003E63C0980}"/>
          </ac:grpSpMkLst>
        </pc:grpChg>
        <pc:grpChg chg="add mod">
          <ac:chgData name="Nguyễn Bùi Kim Ngân" userId="5806d19b-dc7f-4496-a52b-e481010db9b6" providerId="ADAL" clId="{E2C5D71D-F67A-4A5D-A04A-CDB01EF8C106}" dt="2023-10-21T10:39:08.908" v="1833" actId="1076"/>
          <ac:grpSpMkLst>
            <pc:docMk/>
            <pc:sldMk cId="789260965" sldId="301"/>
            <ac:grpSpMk id="15" creationId="{E7C2BF67-4097-D684-C123-84853B2DC086}"/>
          </ac:grpSpMkLst>
        </pc:grpChg>
        <pc:picChg chg="mod topLvl">
          <ac:chgData name="Nguyễn Bùi Kim Ngân" userId="5806d19b-dc7f-4496-a52b-e481010db9b6" providerId="ADAL" clId="{E2C5D71D-F67A-4A5D-A04A-CDB01EF8C106}" dt="2023-10-21T10:21:57.422" v="1795" actId="1076"/>
          <ac:picMkLst>
            <pc:docMk/>
            <pc:sldMk cId="789260965" sldId="301"/>
            <ac:picMk id="3" creationId="{28195683-E093-EE86-34AD-D0588E88D015}"/>
          </ac:picMkLst>
        </pc:picChg>
        <pc:picChg chg="del">
          <ac:chgData name="Nguyễn Bùi Kim Ngân" userId="5806d19b-dc7f-4496-a52b-e481010db9b6" providerId="ADAL" clId="{E2C5D71D-F67A-4A5D-A04A-CDB01EF8C106}" dt="2023-10-21T09:56:07.246" v="1558" actId="478"/>
          <ac:picMkLst>
            <pc:docMk/>
            <pc:sldMk cId="789260965" sldId="301"/>
            <ac:picMk id="6" creationId="{249744DB-55E6-2268-F3AC-252A34B20373}"/>
          </ac:picMkLst>
        </pc:picChg>
        <pc:picChg chg="add mod">
          <ac:chgData name="Nguyễn Bùi Kim Ngân" userId="5806d19b-dc7f-4496-a52b-e481010db9b6" providerId="ADAL" clId="{E2C5D71D-F67A-4A5D-A04A-CDB01EF8C106}" dt="2023-10-21T10:22:10.938" v="1797" actId="1076"/>
          <ac:picMkLst>
            <pc:docMk/>
            <pc:sldMk cId="789260965" sldId="301"/>
            <ac:picMk id="14" creationId="{1371E423-C8F6-7B06-BD40-15F1A402998D}"/>
          </ac:picMkLst>
        </pc:picChg>
      </pc:sldChg>
      <pc:sldChg chg="addSp delSp modSp add mod">
        <pc:chgData name="Nguyễn Bùi Kim Ngân" userId="5806d19b-dc7f-4496-a52b-e481010db9b6" providerId="ADAL" clId="{E2C5D71D-F67A-4A5D-A04A-CDB01EF8C106}" dt="2023-10-22T10:27:50.105" v="4093" actId="207"/>
        <pc:sldMkLst>
          <pc:docMk/>
          <pc:sldMk cId="1932917256" sldId="302"/>
        </pc:sldMkLst>
        <pc:spChg chg="add del">
          <ac:chgData name="Nguyễn Bùi Kim Ngân" userId="5806d19b-dc7f-4496-a52b-e481010db9b6" providerId="ADAL" clId="{E2C5D71D-F67A-4A5D-A04A-CDB01EF8C106}" dt="2023-10-21T15:34:11.212" v="2403" actId="478"/>
          <ac:spMkLst>
            <pc:docMk/>
            <pc:sldMk cId="1932917256" sldId="302"/>
            <ac:spMk id="2" creationId="{90479CC0-E8C6-2DE9-3C44-C913EAD3E6D9}"/>
          </ac:spMkLst>
        </pc:spChg>
        <pc:spChg chg="mod">
          <ac:chgData name="Nguyễn Bùi Kim Ngân" userId="5806d19b-dc7f-4496-a52b-e481010db9b6" providerId="ADAL" clId="{E2C5D71D-F67A-4A5D-A04A-CDB01EF8C106}" dt="2023-10-21T15:04:02.029" v="1963" actId="164"/>
          <ac:spMkLst>
            <pc:docMk/>
            <pc:sldMk cId="1932917256" sldId="302"/>
            <ac:spMk id="4" creationId="{A248DF5B-C8DC-3528-7B12-60CDB6693762}"/>
          </ac:spMkLst>
        </pc:spChg>
        <pc:spChg chg="mod">
          <ac:chgData name="Nguyễn Bùi Kim Ngân" userId="5806d19b-dc7f-4496-a52b-e481010db9b6" providerId="ADAL" clId="{E2C5D71D-F67A-4A5D-A04A-CDB01EF8C106}" dt="2023-10-22T10:27:47.538" v="4092"/>
          <ac:spMkLst>
            <pc:docMk/>
            <pc:sldMk cId="1932917256" sldId="302"/>
            <ac:spMk id="5" creationId="{2D5887EC-2954-A0C1-509E-67E312034261}"/>
          </ac:spMkLst>
        </pc:spChg>
        <pc:spChg chg="del">
          <ac:chgData name="Nguyễn Bùi Kim Ngân" userId="5806d19b-dc7f-4496-a52b-e481010db9b6" providerId="ADAL" clId="{E2C5D71D-F67A-4A5D-A04A-CDB01EF8C106}" dt="2023-10-21T14:58:29.540" v="1893" actId="478"/>
          <ac:spMkLst>
            <pc:docMk/>
            <pc:sldMk cId="1932917256" sldId="302"/>
            <ac:spMk id="5" creationId="{753A6881-D0AB-6161-07B3-F9A113B16E3B}"/>
          </ac:spMkLst>
        </pc:spChg>
        <pc:spChg chg="mod">
          <ac:chgData name="Nguyễn Bùi Kim Ngân" userId="5806d19b-dc7f-4496-a52b-e481010db9b6" providerId="ADAL" clId="{E2C5D71D-F67A-4A5D-A04A-CDB01EF8C106}" dt="2023-10-21T15:04:02.029" v="1963" actId="164"/>
          <ac:spMkLst>
            <pc:docMk/>
            <pc:sldMk cId="1932917256" sldId="302"/>
            <ac:spMk id="6" creationId="{5EE2BD8D-8E97-CC3D-FAC5-17009DCD0844}"/>
          </ac:spMkLst>
        </pc:spChg>
        <pc:spChg chg="mod">
          <ac:chgData name="Nguyễn Bùi Kim Ngân" userId="5806d19b-dc7f-4496-a52b-e481010db9b6" providerId="ADAL" clId="{E2C5D71D-F67A-4A5D-A04A-CDB01EF8C106}" dt="2023-10-21T14:49:49.346" v="1889" actId="20577"/>
          <ac:spMkLst>
            <pc:docMk/>
            <pc:sldMk cId="1932917256" sldId="302"/>
            <ac:spMk id="7" creationId="{5E8F6230-382C-E336-0D4C-F4382AC15D53}"/>
          </ac:spMkLst>
        </pc:spChg>
        <pc:spChg chg="mod">
          <ac:chgData name="Nguyễn Bùi Kim Ngân" userId="5806d19b-dc7f-4496-a52b-e481010db9b6" providerId="ADAL" clId="{E2C5D71D-F67A-4A5D-A04A-CDB01EF8C106}" dt="2023-10-22T10:27:47.538" v="4092"/>
          <ac:spMkLst>
            <pc:docMk/>
            <pc:sldMk cId="1932917256" sldId="302"/>
            <ac:spMk id="8" creationId="{76F71A10-9967-AB82-F092-7610176B7955}"/>
          </ac:spMkLst>
        </pc:spChg>
        <pc:spChg chg="del">
          <ac:chgData name="Nguyễn Bùi Kim Ngân" userId="5806d19b-dc7f-4496-a52b-e481010db9b6" providerId="ADAL" clId="{E2C5D71D-F67A-4A5D-A04A-CDB01EF8C106}" dt="2023-10-21T15:03:52.342" v="1962" actId="478"/>
          <ac:spMkLst>
            <pc:docMk/>
            <pc:sldMk cId="1932917256" sldId="302"/>
            <ac:spMk id="8" creationId="{DE303EFF-5260-20C7-B431-0AD4D35CB37B}"/>
          </ac:spMkLst>
        </pc:spChg>
        <pc:spChg chg="mod">
          <ac:chgData name="Nguyễn Bùi Kim Ngân" userId="5806d19b-dc7f-4496-a52b-e481010db9b6" providerId="ADAL" clId="{E2C5D71D-F67A-4A5D-A04A-CDB01EF8C106}" dt="2023-10-21T15:03:44.355" v="1961"/>
          <ac:spMkLst>
            <pc:docMk/>
            <pc:sldMk cId="1932917256" sldId="302"/>
            <ac:spMk id="9" creationId="{AEFDF272-AF16-97AC-D1F5-0A69F5BC6327}"/>
          </ac:spMkLst>
        </pc:spChg>
        <pc:spChg chg="mod">
          <ac:chgData name="Nguyễn Bùi Kim Ngân" userId="5806d19b-dc7f-4496-a52b-e481010db9b6" providerId="ADAL" clId="{E2C5D71D-F67A-4A5D-A04A-CDB01EF8C106}" dt="2023-10-22T10:27:47.538" v="4092"/>
          <ac:spMkLst>
            <pc:docMk/>
            <pc:sldMk cId="1932917256" sldId="302"/>
            <ac:spMk id="13" creationId="{BE7E8CBE-E724-CCA1-3DA0-AEBB5BE02221}"/>
          </ac:spMkLst>
        </pc:spChg>
        <pc:spChg chg="mod">
          <ac:chgData name="Nguyễn Bùi Kim Ngân" userId="5806d19b-dc7f-4496-a52b-e481010db9b6" providerId="ADAL" clId="{E2C5D71D-F67A-4A5D-A04A-CDB01EF8C106}" dt="2023-10-22T10:27:47.538" v="4092"/>
          <ac:spMkLst>
            <pc:docMk/>
            <pc:sldMk cId="1932917256" sldId="302"/>
            <ac:spMk id="14" creationId="{B954DF29-6468-E239-F255-98118F1F23F0}"/>
          </ac:spMkLst>
        </pc:spChg>
        <pc:spChg chg="mod">
          <ac:chgData name="Nguyễn Bùi Kim Ngân" userId="5806d19b-dc7f-4496-a52b-e481010db9b6" providerId="ADAL" clId="{E2C5D71D-F67A-4A5D-A04A-CDB01EF8C106}" dt="2023-10-22T10:27:50.105" v="4093" actId="207"/>
          <ac:spMkLst>
            <pc:docMk/>
            <pc:sldMk cId="1932917256" sldId="302"/>
            <ac:spMk id="15" creationId="{466C8742-403A-5365-4E3E-A95347B6E0D9}"/>
          </ac:spMkLst>
        </pc:spChg>
        <pc:spChg chg="mod">
          <ac:chgData name="Nguyễn Bùi Kim Ngân" userId="5806d19b-dc7f-4496-a52b-e481010db9b6" providerId="ADAL" clId="{E2C5D71D-F67A-4A5D-A04A-CDB01EF8C106}" dt="2023-10-22T10:27:47.538" v="4092"/>
          <ac:spMkLst>
            <pc:docMk/>
            <pc:sldMk cId="1932917256" sldId="302"/>
            <ac:spMk id="16" creationId="{D26FE34E-06C1-9C89-0728-EB69330A1154}"/>
          </ac:spMkLst>
        </pc:spChg>
        <pc:spChg chg="del mod">
          <ac:chgData name="Nguyễn Bùi Kim Ngân" userId="5806d19b-dc7f-4496-a52b-e481010db9b6" providerId="ADAL" clId="{E2C5D71D-F67A-4A5D-A04A-CDB01EF8C106}" dt="2023-10-21T14:58:30.879" v="1894" actId="478"/>
          <ac:spMkLst>
            <pc:docMk/>
            <pc:sldMk cId="1932917256" sldId="302"/>
            <ac:spMk id="22" creationId="{E5949722-88B1-7AD2-ECDE-40E6CEE290BD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4" creationId="{9D610880-580F-8BC8-20F9-083DAD91646E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5" creationId="{53684EE5-F244-420A-9BFD-3EC19535656B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6" creationId="{8EA3C458-F6FF-B650-4F6B-0CB72BFAD679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7" creationId="{7855E1D6-FA34-F7AE-C54C-A7D9879A4589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8" creationId="{24DCE5EB-DF87-F958-98D1-AFB02A2FA59B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69" creationId="{8CAE0793-0C83-1618-3684-54836CC243C3}"/>
          </ac:spMkLst>
        </pc:spChg>
        <pc:spChg chg="mod">
          <ac:chgData name="Nguyễn Bùi Kim Ngân" userId="5806d19b-dc7f-4496-a52b-e481010db9b6" providerId="ADAL" clId="{E2C5D71D-F67A-4A5D-A04A-CDB01EF8C106}" dt="2023-10-21T15:12:13.937" v="2016" actId="207"/>
          <ac:spMkLst>
            <pc:docMk/>
            <pc:sldMk cId="1932917256" sldId="302"/>
            <ac:spMk id="70" creationId="{A4E30285-FC7A-C09D-ECFF-A28ACA080B1C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2" creationId="{FB1633C7-35CC-C0B7-CEC3-0175D77186E2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3" creationId="{3114B5E8-E477-1572-01F5-AE882376A463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4" creationId="{1A4136E4-CA2D-0382-7974-C311B724E703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5" creationId="{4A51DFA0-8682-6F89-C43D-365D0311273F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6" creationId="{17B20AC2-65E0-41EC-E4F5-7190103FD03C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8" creationId="{13BE496A-F100-3C11-7D17-A210DA298AC4}"/>
          </ac:spMkLst>
        </pc:spChg>
        <pc:spChg chg="mod">
          <ac:chgData name="Nguyễn Bùi Kim Ngân" userId="5806d19b-dc7f-4496-a52b-e481010db9b6" providerId="ADAL" clId="{E2C5D71D-F67A-4A5D-A04A-CDB01EF8C106}" dt="2023-10-21T15:12:19.610" v="2018"/>
          <ac:spMkLst>
            <pc:docMk/>
            <pc:sldMk cId="1932917256" sldId="302"/>
            <ac:spMk id="79" creationId="{235FB694-3E5B-2C51-047B-5608DF3912E2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1" creationId="{A0E328D9-0A31-7E81-0DED-AA2F51EB241F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2" creationId="{79F1F5CD-1526-8D1B-7C0F-CAAAC650CB62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3" creationId="{C777B840-A93A-7BE4-2130-A217785D3808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4" creationId="{E7C9C6A5-DB17-06F3-3546-91F6EB4AA4B2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5" creationId="{E0C736BD-0F52-89E0-606F-992DB4EEF299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6" creationId="{0D1F4FA9-186F-CDE7-8536-EAFD4839BBE0}"/>
          </ac:spMkLst>
        </pc:spChg>
        <pc:spChg chg="mod">
          <ac:chgData name="Nguyễn Bùi Kim Ngân" userId="5806d19b-dc7f-4496-a52b-e481010db9b6" providerId="ADAL" clId="{E2C5D71D-F67A-4A5D-A04A-CDB01EF8C106}" dt="2023-10-21T15:12:22.839" v="2020"/>
          <ac:spMkLst>
            <pc:docMk/>
            <pc:sldMk cId="1932917256" sldId="302"/>
            <ac:spMk id="87" creationId="{C0E1AFB7-5AA0-132C-F452-1EFF9D9E9385}"/>
          </ac:spMkLst>
        </pc:spChg>
        <pc:spChg chg="add del mod">
          <ac:chgData name="Nguyễn Bùi Kim Ngân" userId="5806d19b-dc7f-4496-a52b-e481010db9b6" providerId="ADAL" clId="{E2C5D71D-F67A-4A5D-A04A-CDB01EF8C106}" dt="2023-10-21T15:34:11.212" v="2403" actId="478"/>
          <ac:spMkLst>
            <pc:docMk/>
            <pc:sldMk cId="1932917256" sldId="302"/>
            <ac:spMk id="90" creationId="{D456E0A2-D7C1-B74B-3D24-A605BCF6CA16}"/>
          </ac:spMkLst>
        </pc:spChg>
        <pc:spChg chg="add del mod">
          <ac:chgData name="Nguyễn Bùi Kim Ngân" userId="5806d19b-dc7f-4496-a52b-e481010db9b6" providerId="ADAL" clId="{E2C5D71D-F67A-4A5D-A04A-CDB01EF8C106}" dt="2023-10-21T15:34:10.899" v="2402"/>
          <ac:spMkLst>
            <pc:docMk/>
            <pc:sldMk cId="1932917256" sldId="302"/>
            <ac:spMk id="91" creationId="{DDE35FCF-0192-F447-79F8-7C0F33AB288C}"/>
          </ac:spMkLst>
        </pc:spChg>
        <pc:spChg chg="mod">
          <ac:chgData name="Nguyễn Bùi Kim Ngân" userId="5806d19b-dc7f-4496-a52b-e481010db9b6" providerId="ADAL" clId="{E2C5D71D-F67A-4A5D-A04A-CDB01EF8C106}" dt="2023-10-21T16:15:46.080" v="3124"/>
          <ac:spMkLst>
            <pc:docMk/>
            <pc:sldMk cId="1932917256" sldId="302"/>
            <ac:spMk id="93" creationId="{C2CC86D0-5408-23B3-D6B3-F077ED6F714B}"/>
          </ac:spMkLst>
        </pc:spChg>
        <pc:spChg chg="mod">
          <ac:chgData name="Nguyễn Bùi Kim Ngân" userId="5806d19b-dc7f-4496-a52b-e481010db9b6" providerId="ADAL" clId="{E2C5D71D-F67A-4A5D-A04A-CDB01EF8C106}" dt="2023-10-21T16:15:46.080" v="3124"/>
          <ac:spMkLst>
            <pc:docMk/>
            <pc:sldMk cId="1932917256" sldId="302"/>
            <ac:spMk id="94" creationId="{76BEF990-D9D4-3313-584E-A06F2C2511B1}"/>
          </ac:spMkLst>
        </pc:spChg>
        <pc:spChg chg="mod">
          <ac:chgData name="Nguyễn Bùi Kim Ngân" userId="5806d19b-dc7f-4496-a52b-e481010db9b6" providerId="ADAL" clId="{E2C5D71D-F67A-4A5D-A04A-CDB01EF8C106}" dt="2023-10-21T16:15:46.080" v="3124"/>
          <ac:spMkLst>
            <pc:docMk/>
            <pc:sldMk cId="1932917256" sldId="302"/>
            <ac:spMk id="95" creationId="{0E043934-FE86-7EA6-E040-9F725C78C731}"/>
          </ac:spMkLst>
        </pc:spChg>
        <pc:spChg chg="mod">
          <ac:chgData name="Nguyễn Bùi Kim Ngân" userId="5806d19b-dc7f-4496-a52b-e481010db9b6" providerId="ADAL" clId="{E2C5D71D-F67A-4A5D-A04A-CDB01EF8C106}" dt="2023-10-21T16:16:14.725" v="3129" actId="207"/>
          <ac:spMkLst>
            <pc:docMk/>
            <pc:sldMk cId="1932917256" sldId="302"/>
            <ac:spMk id="96" creationId="{BEAACD16-6600-2138-7C22-626C29AA0D08}"/>
          </ac:spMkLst>
        </pc:spChg>
        <pc:spChg chg="mod">
          <ac:chgData name="Nguyễn Bùi Kim Ngân" userId="5806d19b-dc7f-4496-a52b-e481010db9b6" providerId="ADAL" clId="{E2C5D71D-F67A-4A5D-A04A-CDB01EF8C106}" dt="2023-10-21T16:15:46.080" v="3124"/>
          <ac:spMkLst>
            <pc:docMk/>
            <pc:sldMk cId="1932917256" sldId="302"/>
            <ac:spMk id="97" creationId="{4F512153-EA42-4DBE-20B2-8AF496A810D2}"/>
          </ac:spMkLst>
        </pc:spChg>
        <pc:grpChg chg="add mod">
          <ac:chgData name="Nguyễn Bùi Kim Ngân" userId="5806d19b-dc7f-4496-a52b-e481010db9b6" providerId="ADAL" clId="{E2C5D71D-F67A-4A5D-A04A-CDB01EF8C106}" dt="2023-10-22T10:27:47.538" v="4092"/>
          <ac:grpSpMkLst>
            <pc:docMk/>
            <pc:sldMk cId="1932917256" sldId="302"/>
            <ac:grpSpMk id="3" creationId="{15CDCA25-8451-E288-AE55-11D3572D294C}"/>
          </ac:grpSpMkLst>
        </pc:grpChg>
        <pc:grpChg chg="add mod">
          <ac:chgData name="Nguyễn Bùi Kim Ngân" userId="5806d19b-dc7f-4496-a52b-e481010db9b6" providerId="ADAL" clId="{E2C5D71D-F67A-4A5D-A04A-CDB01EF8C106}" dt="2023-10-21T15:13:47.101" v="2022" actId="164"/>
          <ac:grpSpMkLst>
            <pc:docMk/>
            <pc:sldMk cId="1932917256" sldId="302"/>
            <ac:grpSpMk id="10" creationId="{B6AF52AE-7E8A-D907-0091-2610171EBBA5}"/>
          </ac:grpSpMkLst>
        </pc:grpChg>
        <pc:grpChg chg="del">
          <ac:chgData name="Nguyễn Bùi Kim Ngân" userId="5806d19b-dc7f-4496-a52b-e481010db9b6" providerId="ADAL" clId="{E2C5D71D-F67A-4A5D-A04A-CDB01EF8C106}" dt="2023-10-21T14:58:28.893" v="1892" actId="478"/>
          <ac:grpSpMkLst>
            <pc:docMk/>
            <pc:sldMk cId="1932917256" sldId="302"/>
            <ac:grpSpMk id="15" creationId="{E7C2BF67-4097-D684-C123-84853B2DC086}"/>
          </ac:grpSpMkLst>
        </pc:grpChg>
        <pc:grpChg chg="add mod">
          <ac:chgData name="Nguyễn Bùi Kim Ngân" userId="5806d19b-dc7f-4496-a52b-e481010db9b6" providerId="ADAL" clId="{E2C5D71D-F67A-4A5D-A04A-CDB01EF8C106}" dt="2023-10-21T15:13:47.101" v="2022" actId="164"/>
          <ac:grpSpMkLst>
            <pc:docMk/>
            <pc:sldMk cId="1932917256" sldId="302"/>
            <ac:grpSpMk id="31" creationId="{909C442B-3756-8060-A2B5-46D0B5FB00C3}"/>
          </ac:grpSpMkLst>
        </pc:grpChg>
        <pc:grpChg chg="add mod">
          <ac:chgData name="Nguyễn Bùi Kim Ngân" userId="5806d19b-dc7f-4496-a52b-e481010db9b6" providerId="ADAL" clId="{E2C5D71D-F67A-4A5D-A04A-CDB01EF8C106}" dt="2023-10-21T15:13:47.101" v="2022" actId="164"/>
          <ac:grpSpMkLst>
            <pc:docMk/>
            <pc:sldMk cId="1932917256" sldId="302"/>
            <ac:grpSpMk id="71" creationId="{A66CD03E-B0B3-F090-F7F0-F05E5E35FE31}"/>
          </ac:grpSpMkLst>
        </pc:grpChg>
        <pc:grpChg chg="add mod">
          <ac:chgData name="Nguyễn Bùi Kim Ngân" userId="5806d19b-dc7f-4496-a52b-e481010db9b6" providerId="ADAL" clId="{E2C5D71D-F67A-4A5D-A04A-CDB01EF8C106}" dt="2023-10-21T15:13:47.101" v="2022" actId="164"/>
          <ac:grpSpMkLst>
            <pc:docMk/>
            <pc:sldMk cId="1932917256" sldId="302"/>
            <ac:grpSpMk id="80" creationId="{CD4FC252-91EF-0077-1825-1E4E348F26D2}"/>
          </ac:grpSpMkLst>
        </pc:grpChg>
        <pc:grpChg chg="add mod">
          <ac:chgData name="Nguyễn Bùi Kim Ngân" userId="5806d19b-dc7f-4496-a52b-e481010db9b6" providerId="ADAL" clId="{E2C5D71D-F67A-4A5D-A04A-CDB01EF8C106}" dt="2023-10-21T15:13:55.457" v="2059" actId="1035"/>
          <ac:grpSpMkLst>
            <pc:docMk/>
            <pc:sldMk cId="1932917256" sldId="302"/>
            <ac:grpSpMk id="88" creationId="{9DB8CDAA-F633-43A1-A652-BE5001E1F20B}"/>
          </ac:grpSpMkLst>
        </pc:grpChg>
        <pc:grpChg chg="add del mod">
          <ac:chgData name="Nguyễn Bùi Kim Ngân" userId="5806d19b-dc7f-4496-a52b-e481010db9b6" providerId="ADAL" clId="{E2C5D71D-F67A-4A5D-A04A-CDB01EF8C106}" dt="2023-10-22T10:27:47.197" v="4091" actId="478"/>
          <ac:grpSpMkLst>
            <pc:docMk/>
            <pc:sldMk cId="1932917256" sldId="302"/>
            <ac:grpSpMk id="92" creationId="{DAAB29A8-CC3E-137C-2AAE-3ED755470785}"/>
          </ac:grpSpMkLst>
        </pc:grpChg>
        <pc:picChg chg="del mod">
          <ac:chgData name="Nguyễn Bùi Kim Ngân" userId="5806d19b-dc7f-4496-a52b-e481010db9b6" providerId="ADAL" clId="{E2C5D71D-F67A-4A5D-A04A-CDB01EF8C106}" dt="2023-10-21T14:58:31.546" v="1896" actId="478"/>
          <ac:picMkLst>
            <pc:docMk/>
            <pc:sldMk cId="1932917256" sldId="302"/>
            <ac:picMk id="3" creationId="{28195683-E093-EE86-34AD-D0588E88D015}"/>
          </ac:picMkLst>
        </pc:picChg>
        <pc:picChg chg="add mod">
          <ac:chgData name="Nguyễn Bùi Kim Ngân" userId="5806d19b-dc7f-4496-a52b-e481010db9b6" providerId="ADAL" clId="{E2C5D71D-F67A-4A5D-A04A-CDB01EF8C106}" dt="2023-10-21T15:13:47.101" v="2022" actId="164"/>
          <ac:picMkLst>
            <pc:docMk/>
            <pc:sldMk cId="1932917256" sldId="302"/>
            <ac:picMk id="11" creationId="{2405A262-46D8-B24E-6388-E6AA5901B1F3}"/>
          </ac:picMkLst>
        </pc:picChg>
        <pc:picChg chg="add mod">
          <ac:chgData name="Nguyễn Bùi Kim Ngân" userId="5806d19b-dc7f-4496-a52b-e481010db9b6" providerId="ADAL" clId="{E2C5D71D-F67A-4A5D-A04A-CDB01EF8C106}" dt="2023-10-21T15:13:47.101" v="2022" actId="164"/>
          <ac:picMkLst>
            <pc:docMk/>
            <pc:sldMk cId="1932917256" sldId="302"/>
            <ac:picMk id="12" creationId="{85B388F8-B3CF-FC5C-BA2C-DA3C7300963B}"/>
          </ac:picMkLst>
        </pc:picChg>
        <pc:picChg chg="del">
          <ac:chgData name="Nguyễn Bùi Kim Ngân" userId="5806d19b-dc7f-4496-a52b-e481010db9b6" providerId="ADAL" clId="{E2C5D71D-F67A-4A5D-A04A-CDB01EF8C106}" dt="2023-10-21T14:58:27.109" v="1890" actId="478"/>
          <ac:picMkLst>
            <pc:docMk/>
            <pc:sldMk cId="1932917256" sldId="302"/>
            <ac:picMk id="14" creationId="{1371E423-C8F6-7B06-BD40-15F1A402998D}"/>
          </ac:picMkLst>
        </pc:picChg>
        <pc:picChg chg="add mod">
          <ac:chgData name="Nguyễn Bùi Kim Ngân" userId="5806d19b-dc7f-4496-a52b-e481010db9b6" providerId="ADAL" clId="{E2C5D71D-F67A-4A5D-A04A-CDB01EF8C106}" dt="2023-10-21T15:13:47.101" v="2022" actId="164"/>
          <ac:picMkLst>
            <pc:docMk/>
            <pc:sldMk cId="1932917256" sldId="302"/>
            <ac:picMk id="21" creationId="{BA2C5659-FAC9-122C-B7EF-E9A527B35163}"/>
          </ac:picMkLst>
        </pc:picChg>
        <pc:cxnChg chg="add del mod">
          <ac:chgData name="Nguyễn Bùi Kim Ngân" userId="5806d19b-dc7f-4496-a52b-e481010db9b6" providerId="ADAL" clId="{E2C5D71D-F67A-4A5D-A04A-CDB01EF8C106}" dt="2023-10-21T15:07:41.778" v="2005" actId="478"/>
          <ac:cxnSpMkLst>
            <pc:docMk/>
            <pc:sldMk cId="1932917256" sldId="302"/>
            <ac:cxnSpMk id="24" creationId="{7F2D714B-19E1-9B76-0B71-258382535980}"/>
          </ac:cxnSpMkLst>
        </pc:cxnChg>
        <pc:cxnChg chg="add mod">
          <ac:chgData name="Nguyễn Bùi Kim Ngân" userId="5806d19b-dc7f-4496-a52b-e481010db9b6" providerId="ADAL" clId="{E2C5D71D-F67A-4A5D-A04A-CDB01EF8C106}" dt="2023-10-21T15:13:47.101" v="2022" actId="164"/>
          <ac:cxnSpMkLst>
            <pc:docMk/>
            <pc:sldMk cId="1932917256" sldId="302"/>
            <ac:cxnSpMk id="26" creationId="{1ADF8A3C-3B83-A8AF-0A09-ACE227053050}"/>
          </ac:cxnSpMkLst>
        </pc:cxnChg>
        <pc:cxnChg chg="add mod">
          <ac:chgData name="Nguyễn Bùi Kim Ngân" userId="5806d19b-dc7f-4496-a52b-e481010db9b6" providerId="ADAL" clId="{E2C5D71D-F67A-4A5D-A04A-CDB01EF8C106}" dt="2023-10-21T15:13:47.101" v="2022" actId="164"/>
          <ac:cxnSpMkLst>
            <pc:docMk/>
            <pc:sldMk cId="1932917256" sldId="302"/>
            <ac:cxnSpMk id="28" creationId="{BBC29E2D-DFDB-ABB8-DF9B-9A1127634BD4}"/>
          </ac:cxnSpMkLst>
        </pc:cxnChg>
        <pc:cxnChg chg="add mod">
          <ac:chgData name="Nguyễn Bùi Kim Ngân" userId="5806d19b-dc7f-4496-a52b-e481010db9b6" providerId="ADAL" clId="{E2C5D71D-F67A-4A5D-A04A-CDB01EF8C106}" dt="2023-10-21T15:13:47.101" v="2022" actId="164"/>
          <ac:cxnSpMkLst>
            <pc:docMk/>
            <pc:sldMk cId="1932917256" sldId="302"/>
            <ac:cxnSpMk id="30" creationId="{0E8974AC-5C6A-A8DE-2FA0-26FF125E9657}"/>
          </ac:cxnSpMkLst>
        </pc:cxnChg>
      </pc:sldChg>
      <pc:sldChg chg="addSp delSp modSp add mod">
        <pc:chgData name="Nguyễn Bùi Kim Ngân" userId="5806d19b-dc7f-4496-a52b-e481010db9b6" providerId="ADAL" clId="{E2C5D71D-F67A-4A5D-A04A-CDB01EF8C106}" dt="2023-10-22T10:27:57.360" v="4096" actId="207"/>
        <pc:sldMkLst>
          <pc:docMk/>
          <pc:sldMk cId="1274058009" sldId="303"/>
        </pc:sldMkLst>
        <pc:spChg chg="add del mod">
          <ac:chgData name="Nguyễn Bùi Kim Ngân" userId="5806d19b-dc7f-4496-a52b-e481010db9b6" providerId="ADAL" clId="{E2C5D71D-F67A-4A5D-A04A-CDB01EF8C106}" dt="2023-10-21T16:06:25.344" v="2886" actId="1076"/>
          <ac:spMkLst>
            <pc:docMk/>
            <pc:sldMk cId="1274058009" sldId="303"/>
            <ac:spMk id="2" creationId="{90479CC0-E8C6-2DE9-3C44-C913EAD3E6D9}"/>
          </ac:spMkLst>
        </pc:spChg>
        <pc:spChg chg="add del mod">
          <ac:chgData name="Nguyễn Bùi Kim Ngân" userId="5806d19b-dc7f-4496-a52b-e481010db9b6" providerId="ADAL" clId="{E2C5D71D-F67A-4A5D-A04A-CDB01EF8C106}" dt="2023-10-21T15:26:22.216" v="2185"/>
          <ac:spMkLst>
            <pc:docMk/>
            <pc:sldMk cId="1274058009" sldId="303"/>
            <ac:spMk id="3" creationId="{3015DD65-B093-EE0A-088C-B6B0ABBDF84F}"/>
          </ac:spMkLst>
        </pc:spChg>
        <pc:spChg chg="mod">
          <ac:chgData name="Nguyễn Bùi Kim Ngân" userId="5806d19b-dc7f-4496-a52b-e481010db9b6" providerId="ADAL" clId="{E2C5D71D-F67A-4A5D-A04A-CDB01EF8C106}" dt="2023-10-22T10:27:54.938" v="4095"/>
          <ac:spMkLst>
            <pc:docMk/>
            <pc:sldMk cId="1274058009" sldId="303"/>
            <ac:spMk id="4" creationId="{9C75B4C4-8FDE-7D5E-59E4-B351DC8AAA25}"/>
          </ac:spMkLst>
        </pc:spChg>
        <pc:spChg chg="mod">
          <ac:chgData name="Nguyễn Bùi Kim Ngân" userId="5806d19b-dc7f-4496-a52b-e481010db9b6" providerId="ADAL" clId="{E2C5D71D-F67A-4A5D-A04A-CDB01EF8C106}" dt="2023-10-22T10:27:54.938" v="4095"/>
          <ac:spMkLst>
            <pc:docMk/>
            <pc:sldMk cId="1274058009" sldId="303"/>
            <ac:spMk id="5" creationId="{26562E29-5CEB-FAB0-5F90-57F901CD778D}"/>
          </ac:spMkLst>
        </pc:spChg>
        <pc:spChg chg="add del mod">
          <ac:chgData name="Nguyễn Bùi Kim Ngân" userId="5806d19b-dc7f-4496-a52b-e481010db9b6" providerId="ADAL" clId="{E2C5D71D-F67A-4A5D-A04A-CDB01EF8C106}" dt="2023-10-21T15:26:22.216" v="2185"/>
          <ac:spMkLst>
            <pc:docMk/>
            <pc:sldMk cId="1274058009" sldId="303"/>
            <ac:spMk id="5" creationId="{E3C185DF-BE20-B528-EF21-D075FEAF75FC}"/>
          </ac:spMkLst>
        </pc:spChg>
        <pc:spChg chg="mod">
          <ac:chgData name="Nguyễn Bùi Kim Ngân" userId="5806d19b-dc7f-4496-a52b-e481010db9b6" providerId="ADAL" clId="{E2C5D71D-F67A-4A5D-A04A-CDB01EF8C106}" dt="2023-10-22T10:27:54.938" v="4095"/>
          <ac:spMkLst>
            <pc:docMk/>
            <pc:sldMk cId="1274058009" sldId="303"/>
            <ac:spMk id="6" creationId="{B701A3CA-C719-DB77-8011-79D1020DD58D}"/>
          </ac:spMkLst>
        </pc:spChg>
        <pc:spChg chg="mod">
          <ac:chgData name="Nguyễn Bùi Kim Ngân" userId="5806d19b-dc7f-4496-a52b-e481010db9b6" providerId="ADAL" clId="{E2C5D71D-F67A-4A5D-A04A-CDB01EF8C106}" dt="2023-10-22T10:27:54.938" v="4095"/>
          <ac:spMkLst>
            <pc:docMk/>
            <pc:sldMk cId="1274058009" sldId="303"/>
            <ac:spMk id="7" creationId="{08A7ABBF-AFF7-8A99-9C18-0477776D6F67}"/>
          </ac:spMkLst>
        </pc:spChg>
        <pc:spChg chg="del mod">
          <ac:chgData name="Nguyễn Bùi Kim Ngân" userId="5806d19b-dc7f-4496-a52b-e481010db9b6" providerId="ADAL" clId="{E2C5D71D-F67A-4A5D-A04A-CDB01EF8C106}" dt="2023-10-21T15:37:05.251" v="2467" actId="478"/>
          <ac:spMkLst>
            <pc:docMk/>
            <pc:sldMk cId="1274058009" sldId="303"/>
            <ac:spMk id="7" creationId="{5E8F6230-382C-E336-0D4C-F4382AC15D53}"/>
          </ac:spMkLst>
        </pc:spChg>
        <pc:spChg chg="add mod">
          <ac:chgData name="Nguyễn Bùi Kim Ngân" userId="5806d19b-dc7f-4496-a52b-e481010db9b6" providerId="ADAL" clId="{E2C5D71D-F67A-4A5D-A04A-CDB01EF8C106}" dt="2023-10-21T16:06:43.041" v="2901" actId="1035"/>
          <ac:spMkLst>
            <pc:docMk/>
            <pc:sldMk cId="1274058009" sldId="303"/>
            <ac:spMk id="8" creationId="{3C0422B4-458D-D5E2-5054-57C02F19CF58}"/>
          </ac:spMkLst>
        </pc:spChg>
        <pc:spChg chg="mod">
          <ac:chgData name="Nguyễn Bùi Kim Ngân" userId="5806d19b-dc7f-4496-a52b-e481010db9b6" providerId="ADAL" clId="{E2C5D71D-F67A-4A5D-A04A-CDB01EF8C106}" dt="2023-10-22T10:27:54.938" v="4095"/>
          <ac:spMkLst>
            <pc:docMk/>
            <pc:sldMk cId="1274058009" sldId="303"/>
            <ac:spMk id="9" creationId="{8E7880DC-BD30-558E-9C5F-AFE229DF0AC7}"/>
          </ac:spMkLst>
        </pc:spChg>
        <pc:spChg chg="del mod">
          <ac:chgData name="Nguyễn Bùi Kim Ngân" userId="5806d19b-dc7f-4496-a52b-e481010db9b6" providerId="ADAL" clId="{E2C5D71D-F67A-4A5D-A04A-CDB01EF8C106}" dt="2023-10-21T15:26:01.279" v="2183" actId="478"/>
          <ac:spMkLst>
            <pc:docMk/>
            <pc:sldMk cId="1274058009" sldId="303"/>
            <ac:spMk id="9" creationId="{AEFDF272-AF16-97AC-D1F5-0A69F5BC6327}"/>
          </ac:spMkLst>
        </pc:spChg>
        <pc:spChg chg="mod">
          <ac:chgData name="Nguyễn Bùi Kim Ngân" userId="5806d19b-dc7f-4496-a52b-e481010db9b6" providerId="ADAL" clId="{E2C5D71D-F67A-4A5D-A04A-CDB01EF8C106}" dt="2023-10-22T10:27:57.360" v="4096" actId="207"/>
          <ac:spMkLst>
            <pc:docMk/>
            <pc:sldMk cId="1274058009" sldId="303"/>
            <ac:spMk id="10" creationId="{2B99ACBF-5097-448F-C43C-C7BB1C0C0459}"/>
          </ac:spMkLst>
        </pc:spChg>
        <pc:spChg chg="add mod">
          <ac:chgData name="Nguyễn Bùi Kim Ngân" userId="5806d19b-dc7f-4496-a52b-e481010db9b6" providerId="ADAL" clId="{E2C5D71D-F67A-4A5D-A04A-CDB01EF8C106}" dt="2023-10-21T16:06:43.041" v="2901" actId="1035"/>
          <ac:spMkLst>
            <pc:docMk/>
            <pc:sldMk cId="1274058009" sldId="303"/>
            <ac:spMk id="13" creationId="{A4F7F350-886C-ECF1-E683-A80DC9ADA8C0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8" creationId="{D8FEA451-923D-39CF-E708-0396BCE2F884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9" creationId="{E7A95E77-7F9A-BDC3-4C0F-690956F996B5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0" creationId="{0BFCB01D-1488-B692-710C-9AB2A3966497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2" creationId="{C6146D70-4450-8E8E-61A9-31C60AAA228A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3" creationId="{9EFF044F-6BA4-F86D-959E-E1001A61503D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4" creationId="{A96B2556-DEA1-3AEA-3FE0-5B92D8644EFD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7" creationId="{281C87B4-E245-FC20-7D08-9D0DFC8B6A87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29" creationId="{5BFC010E-888B-8C42-6FC7-933446556D1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89" creationId="{B3CDAE69-21A4-A940-9BC0-17E84192583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0" creationId="{176248FD-48A3-3070-6165-3A1D4BB7CC65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1" creationId="{18B3E7A0-222D-DE77-3A04-4C26DE4E3E58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2" creationId="{55C1CB19-248F-56B3-DF0A-AEEB0796384D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3" creationId="{7CC5409B-5E71-8C80-32BA-DBA344A5F2A4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4" creationId="{F7F33652-F82D-EC8F-42C2-8E4B07CFFC76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6" creationId="{269FD3E5-4CF8-BC90-9D85-E261A639DD07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7" creationId="{D7278523-A5D6-F1BA-F5B8-1FFEFD840E5D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8" creationId="{2870BCC8-4CDA-8ACE-FBBC-63423DE6792F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99" creationId="{0978D925-A6F9-A611-56AD-E53676C7AEB7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0" creationId="{0F694CE9-06E7-6FAE-88B3-6E118487702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1" creationId="{A3CCB69C-7B5F-8611-188F-881443F89602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2" creationId="{A05F1DF4-3A2C-A25E-BC0C-A8A5853E4D26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3" creationId="{1312C90B-47B3-932A-DE2A-E9CA33B4B20B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4" creationId="{5090B469-2B8B-0376-4A6C-B7F928C13F4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5" creationId="{BC4F7750-66E7-0623-4983-062276362E4D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6" creationId="{DB1C9670-B2C8-6D86-3AD1-85C311541ECB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8" creationId="{175CF1FD-46B0-E34E-29D2-4A4E8B15A8C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09" creationId="{E0E4C172-8C3C-08E1-DBD8-0A6E4345968F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0" creationId="{79E86C85-7AF6-4D56-3CAC-81F7C0A0DBC0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1" creationId="{EF377D1F-670A-F4BC-D0F8-99F8ADAC9378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2" creationId="{77189BC7-8303-8392-7C40-92E9CE97B0B8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3" creationId="{675426D0-C90D-47B1-4C59-8FE6CE5240C1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4" creationId="{13AF5C88-8620-4821-FD43-6D7FF5870142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5" creationId="{7E4D8B67-FD20-2F0A-0B42-02D15B9E31A7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7" creationId="{BFFDDD13-4975-D757-5A49-0041C27CA1EB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8" creationId="{5F36C1D9-AA81-4B3D-5C48-6F0B9C421103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19" creationId="{A3D6117A-3525-192B-5785-97396B97EB45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20" creationId="{EB84BA1C-88C1-6223-10F3-DB75BD5007F8}"/>
          </ac:spMkLst>
        </pc:spChg>
        <pc:spChg chg="add mod">
          <ac:chgData name="Nguyễn Bùi Kim Ngân" userId="5806d19b-dc7f-4496-a52b-e481010db9b6" providerId="ADAL" clId="{E2C5D71D-F67A-4A5D-A04A-CDB01EF8C106}" dt="2023-10-21T15:29:48.531" v="2281"/>
          <ac:spMkLst>
            <pc:docMk/>
            <pc:sldMk cId="1274058009" sldId="303"/>
            <ac:spMk id="121" creationId="{FFBB8F24-027C-9123-1D22-F57CC28DE4FA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26" creationId="{26DDC1E9-BADC-95BF-E457-47C632C697A8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27" creationId="{A41F662E-4BC8-FF1B-C9D2-C3612A482C87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28" creationId="{20BA9968-61F2-26E3-11EB-D0B52CDF1942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29" creationId="{D15E2917-4050-2E9E-E136-8E748F40F7C7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0" creationId="{0814EE86-FBE0-E5A4-CFB6-4C94CE989B97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1" creationId="{0FCA70C3-6F80-EA1D-6E9E-A24627A97CDE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3" creationId="{8C0EF610-8BAD-6839-43F3-DB653F785A28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4" creationId="{2AB1E92A-E50C-2A0F-3288-D7D9F60B34AE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5" creationId="{564EE2D3-8542-487F-779B-A95ABE28DC0B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6" creationId="{DDDE68AD-D1B1-6A96-68AC-EA00051070C3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7" creationId="{A79EC900-F092-C0F6-57F4-0416DB2996F1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8" creationId="{DC95ED38-A541-4E49-EC39-EF182B672B78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39" creationId="{5AB54143-30CD-265A-9227-BC7979A3CBC4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0" creationId="{40544836-EA77-E03F-BEB1-00034BBDEB6A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2" creationId="{B66E139F-FC1E-256C-5FB7-5126F6CD6BE3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3" creationId="{E160627F-173E-A722-9CE8-8F0E98098B66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4" creationId="{64BA0BA8-7F67-2E96-A80B-FDB9E069D611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5" creationId="{275C2DFA-973A-B67F-E816-C0FD9710627F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6" creationId="{78849129-96D6-FD92-89CD-C1973B2F0B61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7" creationId="{C1330C9B-813E-C775-11A6-1A27174E7B8F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8" creationId="{DC5073C8-BF79-0615-D8EC-A15F9D6489F8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49" creationId="{5B258350-A715-22CC-431E-2A82CF6F845C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0" creationId="{66703D53-710A-C93E-1C17-8D1F50FD470C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1" creationId="{C40334A2-726C-DAFD-7ABB-505C367B4775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2" creationId="{23FCEFD5-2AE5-FDA9-1A4A-204DBF6FB47F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4" creationId="{46596095-C7BE-A3BC-EDAF-341748C2678C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5" creationId="{76D8B1EA-979A-D851-46C0-DEE76ED2039A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6" creationId="{4A47B933-EC6F-F894-DF93-FD2727B12D9C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7" creationId="{CB4A3D88-AC7A-D052-BE97-6CE9BF4FC58F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8" creationId="{B1D4885F-7AC1-46D7-88E2-935F95DA25A0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59" creationId="{74E0EC45-CC35-6A31-89B1-BE3C6FB5D6CD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0" creationId="{4C34917A-EC95-567C-129E-671B663CD01C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1" creationId="{FBBA0535-1F20-914C-91B1-6FBE4806F137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3" creationId="{EBADFD9B-5976-9358-E12A-324D8A4C7EBE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4" creationId="{ED8F5946-86A2-7362-06C9-486E7A8724CB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5" creationId="{C805E5E4-8A64-57E2-88E4-F89510975141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6" creationId="{41B7BF45-C494-8221-ABE8-2A451F4BB182}"/>
          </ac:spMkLst>
        </pc:spChg>
        <pc:spChg chg="add mod">
          <ac:chgData name="Nguyễn Bùi Kim Ngân" userId="5806d19b-dc7f-4496-a52b-e481010db9b6" providerId="ADAL" clId="{E2C5D71D-F67A-4A5D-A04A-CDB01EF8C106}" dt="2023-10-21T15:29:52.171" v="2285"/>
          <ac:spMkLst>
            <pc:docMk/>
            <pc:sldMk cId="1274058009" sldId="303"/>
            <ac:spMk id="167" creationId="{F40F3494-A126-E176-2807-81DAAB65C7C8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2" creationId="{0121EDA2-8145-6773-67E3-DFB39771C7F6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3" creationId="{FB27010D-9577-A366-F10E-DD3BAD929449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4" creationId="{FF6AEC5B-D95F-C05C-2BF4-9500F58B2498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5" creationId="{B295D493-D68D-C746-923C-BE7EAA6AFEBA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6" creationId="{66746872-B22D-8F46-DE1E-CB68C7EC8B23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7" creationId="{580789F2-CB2C-7B40-9D40-1C5111FF13A2}"/>
          </ac:spMkLst>
        </pc:spChg>
        <pc:spChg chg="add del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79" creationId="{3D0CBA32-2461-C8B5-2359-705557E8FC2D}"/>
          </ac:spMkLst>
        </pc:spChg>
        <pc:spChg chg="add mod topLvl">
          <ac:chgData name="Nguyễn Bùi Kim Ngân" userId="5806d19b-dc7f-4496-a52b-e481010db9b6" providerId="ADAL" clId="{E2C5D71D-F67A-4A5D-A04A-CDB01EF8C106}" dt="2023-10-21T16:00:27.044" v="2741" actId="338"/>
          <ac:spMkLst>
            <pc:docMk/>
            <pc:sldMk cId="1274058009" sldId="303"/>
            <ac:spMk id="180" creationId="{B1D608D7-CC7C-8F0D-F31A-76D6566C6ADC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81" creationId="{70950AF5-1B69-627D-1968-FF996E7B509F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82" creationId="{E36E1E2F-4D12-E2A4-BC45-F6B2CDEE460A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83" creationId="{BB3670E1-BE2B-1CA5-636B-38E388950848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84" creationId="{45358CE8-5270-C1DB-A5FE-38CA8C8AF977}"/>
          </ac:spMkLst>
        </pc:spChg>
        <pc:spChg chg="add mod topLvl">
          <ac:chgData name="Nguyễn Bùi Kim Ngân" userId="5806d19b-dc7f-4496-a52b-e481010db9b6" providerId="ADAL" clId="{E2C5D71D-F67A-4A5D-A04A-CDB01EF8C106}" dt="2023-10-21T16:00:30.778" v="2742" actId="338"/>
          <ac:spMkLst>
            <pc:docMk/>
            <pc:sldMk cId="1274058009" sldId="303"/>
            <ac:spMk id="185" creationId="{79E7ACF4-790D-9157-F554-41BD68016A77}"/>
          </ac:spMkLst>
        </pc:spChg>
        <pc:spChg chg="add mod topLvl">
          <ac:chgData name="Nguyễn Bùi Kim Ngân" userId="5806d19b-dc7f-4496-a52b-e481010db9b6" providerId="ADAL" clId="{E2C5D71D-F67A-4A5D-A04A-CDB01EF8C106}" dt="2023-10-21T16:00:30.778" v="2742" actId="338"/>
          <ac:spMkLst>
            <pc:docMk/>
            <pc:sldMk cId="1274058009" sldId="303"/>
            <ac:spMk id="186" creationId="{4DF7E73E-5F92-3A25-97DF-3FDC00BBB7CE}"/>
          </ac:spMkLst>
        </pc:spChg>
        <pc:spChg chg="add mod topLvl">
          <ac:chgData name="Nguyễn Bùi Kim Ngân" userId="5806d19b-dc7f-4496-a52b-e481010db9b6" providerId="ADAL" clId="{E2C5D71D-F67A-4A5D-A04A-CDB01EF8C106}" dt="2023-10-21T16:00:30.778" v="2742" actId="338"/>
          <ac:spMkLst>
            <pc:docMk/>
            <pc:sldMk cId="1274058009" sldId="303"/>
            <ac:spMk id="188" creationId="{1F57196B-9B40-54A3-2727-261B5F9051A0}"/>
          </ac:spMkLst>
        </pc:spChg>
        <pc:spChg chg="add mod topLvl">
          <ac:chgData name="Nguyễn Bùi Kim Ngân" userId="5806d19b-dc7f-4496-a52b-e481010db9b6" providerId="ADAL" clId="{E2C5D71D-F67A-4A5D-A04A-CDB01EF8C106}" dt="2023-10-21T16:00:30.778" v="2742" actId="338"/>
          <ac:spMkLst>
            <pc:docMk/>
            <pc:sldMk cId="1274058009" sldId="303"/>
            <ac:spMk id="189" creationId="{9AAE7F18-7AF2-CF2E-5603-D202C51D375B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0" creationId="{2641F728-5B9C-0727-9D30-6B1B668B71D1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1" creationId="{DC94E44D-F5D1-4A51-8FC1-2AFE68B8ACC9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2" creationId="{15BBB3BB-41EE-EFCE-9072-EB44DCDD2E9D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3" creationId="{F7EFC3B4-B990-C084-CD66-C2E05F6530B7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4" creationId="{184AFDEC-F38A-BFED-A54D-C5E6B351F600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5" creationId="{8621CDFC-AF77-56F2-A2EE-19D21A117846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196" creationId="{B1D7016E-0D05-7388-A348-70703F298E5F}"/>
          </ac:spMkLst>
        </pc:spChg>
        <pc:spChg chg="add mod topLvl">
          <ac:chgData name="Nguyễn Bùi Kim Ngân" userId="5806d19b-dc7f-4496-a52b-e481010db9b6" providerId="ADAL" clId="{E2C5D71D-F67A-4A5D-A04A-CDB01EF8C106}" dt="2023-10-21T16:00:36.540" v="2743" actId="338"/>
          <ac:spMkLst>
            <pc:docMk/>
            <pc:sldMk cId="1274058009" sldId="303"/>
            <ac:spMk id="197" creationId="{AA0CBEB2-017D-D0AE-9A2E-CB2C4485C4AA}"/>
          </ac:spMkLst>
        </pc:spChg>
        <pc:spChg chg="add mod topLvl">
          <ac:chgData name="Nguyễn Bùi Kim Ngân" userId="5806d19b-dc7f-4496-a52b-e481010db9b6" providerId="ADAL" clId="{E2C5D71D-F67A-4A5D-A04A-CDB01EF8C106}" dt="2023-10-21T16:00:36.540" v="2743" actId="338"/>
          <ac:spMkLst>
            <pc:docMk/>
            <pc:sldMk cId="1274058009" sldId="303"/>
            <ac:spMk id="198" creationId="{293AB261-CBBE-121B-7784-09AB64C13567}"/>
          </ac:spMkLst>
        </pc:spChg>
        <pc:spChg chg="add mod topLvl">
          <ac:chgData name="Nguyễn Bùi Kim Ngân" userId="5806d19b-dc7f-4496-a52b-e481010db9b6" providerId="ADAL" clId="{E2C5D71D-F67A-4A5D-A04A-CDB01EF8C106}" dt="2023-10-21T16:00:36.540" v="2743" actId="338"/>
          <ac:spMkLst>
            <pc:docMk/>
            <pc:sldMk cId="1274058009" sldId="303"/>
            <ac:spMk id="200" creationId="{EE6377D9-E77D-D137-BDD8-0F72C6FF33D0}"/>
          </ac:spMkLst>
        </pc:spChg>
        <pc:spChg chg="add mod topLvl">
          <ac:chgData name="Nguyễn Bùi Kim Ngân" userId="5806d19b-dc7f-4496-a52b-e481010db9b6" providerId="ADAL" clId="{E2C5D71D-F67A-4A5D-A04A-CDB01EF8C106}" dt="2023-10-21T16:00:36.540" v="2743" actId="338"/>
          <ac:spMkLst>
            <pc:docMk/>
            <pc:sldMk cId="1274058009" sldId="303"/>
            <ac:spMk id="201" creationId="{A934660B-05EF-5779-13CA-E1B3DCDE4B6C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02" creationId="{D7D55697-F917-1F99-5D59-CB1A10A2090B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03" creationId="{2DCB32B3-AE59-7195-7B3E-428B011B2EB6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04" creationId="{C81A62C2-7EB4-24A4-CA12-49E0CC28B4F2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05" creationId="{34B6F3E7-686C-C5D4-7F97-813DBD70F762}"/>
          </ac:spMkLst>
        </pc:spChg>
        <pc:spChg chg="add mod topLvl">
          <ac:chgData name="Nguyễn Bùi Kim Ngân" userId="5806d19b-dc7f-4496-a52b-e481010db9b6" providerId="ADAL" clId="{E2C5D71D-F67A-4A5D-A04A-CDB01EF8C106}" dt="2023-10-21T16:07:19.383" v="2902" actId="207"/>
          <ac:spMkLst>
            <pc:docMk/>
            <pc:sldMk cId="1274058009" sldId="303"/>
            <ac:spMk id="206" creationId="{E501A157-1D61-0144-EB71-41AD42846D00}"/>
          </ac:spMkLst>
        </pc:spChg>
        <pc:spChg chg="add mod topLvl">
          <ac:chgData name="Nguyễn Bùi Kim Ngân" userId="5806d19b-dc7f-4496-a52b-e481010db9b6" providerId="ADAL" clId="{E2C5D71D-F67A-4A5D-A04A-CDB01EF8C106}" dt="2023-10-21T16:07:44.269" v="2904" actId="207"/>
          <ac:spMkLst>
            <pc:docMk/>
            <pc:sldMk cId="1274058009" sldId="303"/>
            <ac:spMk id="207" creationId="{97DF242A-DFB0-8963-C8AF-F07CE6162ED5}"/>
          </ac:spMkLst>
        </pc:spChg>
        <pc:spChg chg="add mod topLvl">
          <ac:chgData name="Nguyễn Bùi Kim Ngân" userId="5806d19b-dc7f-4496-a52b-e481010db9b6" providerId="ADAL" clId="{E2C5D71D-F67A-4A5D-A04A-CDB01EF8C106}" dt="2023-10-21T16:00:41.157" v="2744" actId="338"/>
          <ac:spMkLst>
            <pc:docMk/>
            <pc:sldMk cId="1274058009" sldId="303"/>
            <ac:spMk id="209" creationId="{DD94D873-A773-8412-7348-C7C42786FD5E}"/>
          </ac:spMkLst>
        </pc:spChg>
        <pc:spChg chg="add mod topLvl">
          <ac:chgData name="Nguyễn Bùi Kim Ngân" userId="5806d19b-dc7f-4496-a52b-e481010db9b6" providerId="ADAL" clId="{E2C5D71D-F67A-4A5D-A04A-CDB01EF8C106}" dt="2023-10-21T16:00:41.157" v="2744" actId="338"/>
          <ac:spMkLst>
            <pc:docMk/>
            <pc:sldMk cId="1274058009" sldId="303"/>
            <ac:spMk id="210" creationId="{040594B4-109A-7947-39D5-77C5B766935D}"/>
          </ac:spMkLst>
        </pc:spChg>
        <pc:spChg chg="add mod">
          <ac:chgData name="Nguyễn Bùi Kim Ngân" userId="5806d19b-dc7f-4496-a52b-e481010db9b6" providerId="ADAL" clId="{E2C5D71D-F67A-4A5D-A04A-CDB01EF8C106}" dt="2023-10-21T16:07:24.380" v="2903" actId="207"/>
          <ac:spMkLst>
            <pc:docMk/>
            <pc:sldMk cId="1274058009" sldId="303"/>
            <ac:spMk id="211" creationId="{0212453C-1F2B-8020-A170-8EEFA0CD4E37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12" creationId="{BC06A098-92E0-BFAD-3872-35E501AAB473}"/>
          </ac:spMkLst>
        </pc:spChg>
        <pc:spChg chg="add mod">
          <ac:chgData name="Nguyễn Bùi Kim Ngân" userId="5806d19b-dc7f-4496-a52b-e481010db9b6" providerId="ADAL" clId="{E2C5D71D-F67A-4A5D-A04A-CDB01EF8C106}" dt="2023-10-21T16:00:20.363" v="2740" actId="164"/>
          <ac:spMkLst>
            <pc:docMk/>
            <pc:sldMk cId="1274058009" sldId="303"/>
            <ac:spMk id="213" creationId="{410C2ADF-CCFC-8BAD-967C-BC4E2DA0B0A3}"/>
          </ac:spMkLst>
        </pc:spChg>
        <pc:spChg chg="add del mod">
          <ac:chgData name="Nguyễn Bùi Kim Ngân" userId="5806d19b-dc7f-4496-a52b-e481010db9b6" providerId="ADAL" clId="{E2C5D71D-F67A-4A5D-A04A-CDB01EF8C106}" dt="2023-10-21T15:34:10.472" v="2400" actId="478"/>
          <ac:spMkLst>
            <pc:docMk/>
            <pc:sldMk cId="1274058009" sldId="303"/>
            <ac:spMk id="216" creationId="{0B288046-CE2A-ED9E-8898-0647FAD4F70C}"/>
          </ac:spMkLst>
        </pc:spChg>
        <pc:spChg chg="add del mod">
          <ac:chgData name="Nguyễn Bùi Kim Ngân" userId="5806d19b-dc7f-4496-a52b-e481010db9b6" providerId="ADAL" clId="{E2C5D71D-F67A-4A5D-A04A-CDB01EF8C106}" dt="2023-10-21T15:34:09.749" v="2398"/>
          <ac:spMkLst>
            <pc:docMk/>
            <pc:sldMk cId="1274058009" sldId="303"/>
            <ac:spMk id="217" creationId="{BCCC7B4A-E423-2CC6-CEFC-697DC21E496F}"/>
          </ac:spMkLst>
        </pc:spChg>
        <pc:spChg chg="add mod">
          <ac:chgData name="Nguyễn Bùi Kim Ngân" userId="5806d19b-dc7f-4496-a52b-e481010db9b6" providerId="ADAL" clId="{E2C5D71D-F67A-4A5D-A04A-CDB01EF8C106}" dt="2023-10-21T16:04:00.453" v="2867" actId="164"/>
          <ac:spMkLst>
            <pc:docMk/>
            <pc:sldMk cId="1274058009" sldId="303"/>
            <ac:spMk id="224" creationId="{166244CF-6336-2DF7-4C60-4F0BCE53BBFA}"/>
          </ac:spMkLst>
        </pc:spChg>
        <pc:spChg chg="add mod">
          <ac:chgData name="Nguyễn Bùi Kim Ngân" userId="5806d19b-dc7f-4496-a52b-e481010db9b6" providerId="ADAL" clId="{E2C5D71D-F67A-4A5D-A04A-CDB01EF8C106}" dt="2023-10-21T16:04:00.453" v="2867" actId="164"/>
          <ac:spMkLst>
            <pc:docMk/>
            <pc:sldMk cId="1274058009" sldId="303"/>
            <ac:spMk id="225" creationId="{A0D69DF1-FB4C-4129-AA37-33ADB72D7194}"/>
          </ac:spMkLst>
        </pc:spChg>
        <pc:spChg chg="add mod">
          <ac:chgData name="Nguyễn Bùi Kim Ngân" userId="5806d19b-dc7f-4496-a52b-e481010db9b6" providerId="ADAL" clId="{E2C5D71D-F67A-4A5D-A04A-CDB01EF8C106}" dt="2023-10-21T16:05:58.064" v="2883" actId="164"/>
          <ac:spMkLst>
            <pc:docMk/>
            <pc:sldMk cId="1274058009" sldId="303"/>
            <ac:spMk id="226" creationId="{B1A6CDAF-B60F-AC7B-28E4-E4405101EFCD}"/>
          </ac:spMkLst>
        </pc:spChg>
        <pc:spChg chg="add mod">
          <ac:chgData name="Nguyễn Bùi Kim Ngân" userId="5806d19b-dc7f-4496-a52b-e481010db9b6" providerId="ADAL" clId="{E2C5D71D-F67A-4A5D-A04A-CDB01EF8C106}" dt="2023-10-21T16:08:48.106" v="2912" actId="14100"/>
          <ac:spMkLst>
            <pc:docMk/>
            <pc:sldMk cId="1274058009" sldId="303"/>
            <ac:spMk id="227" creationId="{F69565E6-CE61-5292-2CEF-B7A5099EE50E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2" creationId="{A0C71953-C8EF-FC37-6AC3-6FA6DFB4E6A5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5" creationId="{396BBFEC-0A5F-6324-C502-3BD385544A34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6" creationId="{E3962BA9-712C-BE5A-DB35-488B0F2D5ECE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7" creationId="{9BEE6E68-D323-4C2A-7385-B6C0EA280EE9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8" creationId="{77457510-6C47-6300-852D-949936CE4BEF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39" creationId="{51D99EFE-2063-9DA1-742B-7837461611B8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0" creationId="{519C9645-F449-359A-8045-C91859FECFEE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1" creationId="{0F23DE13-576D-F334-4684-6C0BD38F4E4B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2" creationId="{F9045F6F-93B0-3308-70E2-B82A3C18E691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3" creationId="{BC0876C4-4BE1-C6F4-F4B3-60926DB4DF5F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4" creationId="{5FBD3DEB-E786-1455-4FF4-80BA2E30898F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7" creationId="{53DA0A68-F0D6-4600-86A8-D9083ED2E3BC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8" creationId="{F12BB35E-F79D-7882-D157-281155D67090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49" creationId="{04B37AE1-9A93-C37B-8FAE-80828BF6FB0D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0" creationId="{C8127E3E-9DA0-CE60-C97D-EFB239E7909D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1" creationId="{433C5E36-8D73-F000-3EBE-805CF978B2CD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2" creationId="{739187E0-8541-9DA4-8A4E-9D8655C55821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3" creationId="{8EC1CB0A-E82E-F64B-5F6E-9548B87D7992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4" creationId="{0EBDB065-FED6-8672-9DFA-A131A05B3C7D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5" creationId="{4EF360EB-21B8-02D2-EA0C-85CE103D8050}"/>
          </ac:spMkLst>
        </pc:spChg>
        <pc:spChg chg="mod">
          <ac:chgData name="Nguyễn Bùi Kim Ngân" userId="5806d19b-dc7f-4496-a52b-e481010db9b6" providerId="ADAL" clId="{E2C5D71D-F67A-4A5D-A04A-CDB01EF8C106}" dt="2023-10-21T16:03:45.584" v="2856" actId="14100"/>
          <ac:spMkLst>
            <pc:docMk/>
            <pc:sldMk cId="1274058009" sldId="303"/>
            <ac:spMk id="256" creationId="{A12D5F55-EBFF-9EB9-09CC-E8896D1CB2C2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7" creationId="{F69AE0FF-83E5-067F-D906-F9B6BC2C315C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8" creationId="{84F99C7A-4FBD-D56A-4758-5D6338A870A9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59" creationId="{5554F537-E4D4-DACB-E81E-FC46AAE5AD5C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60" creationId="{9CDABE7D-C742-6EFF-6A86-1EC411AAEB93}"/>
          </ac:spMkLst>
        </pc:spChg>
        <pc:spChg chg="mod">
          <ac:chgData name="Nguyễn Bùi Kim Ngân" userId="5806d19b-dc7f-4496-a52b-e481010db9b6" providerId="ADAL" clId="{E2C5D71D-F67A-4A5D-A04A-CDB01EF8C106}" dt="2023-10-21T16:02:57.731" v="2846" actId="165"/>
          <ac:spMkLst>
            <pc:docMk/>
            <pc:sldMk cId="1274058009" sldId="303"/>
            <ac:spMk id="261" creationId="{2907B603-5990-4405-A951-6D657F63B92E}"/>
          </ac:spMkLst>
        </pc:spChg>
        <pc:spChg chg="mod">
          <ac:chgData name="Nguyễn Bùi Kim Ngân" userId="5806d19b-dc7f-4496-a52b-e481010db9b6" providerId="ADAL" clId="{E2C5D71D-F67A-4A5D-A04A-CDB01EF8C106}" dt="2023-10-21T16:05:33.453" v="2880" actId="207"/>
          <ac:spMkLst>
            <pc:docMk/>
            <pc:sldMk cId="1274058009" sldId="303"/>
            <ac:spMk id="264" creationId="{DD1EDFC8-3403-67D4-4867-6E6B5F3C41F1}"/>
          </ac:spMkLst>
        </pc:spChg>
        <pc:spChg chg="mod">
          <ac:chgData name="Nguyễn Bùi Kim Ngân" userId="5806d19b-dc7f-4496-a52b-e481010db9b6" providerId="ADAL" clId="{E2C5D71D-F67A-4A5D-A04A-CDB01EF8C106}" dt="2023-10-21T16:03:50.454" v="2863"/>
          <ac:spMkLst>
            <pc:docMk/>
            <pc:sldMk cId="1274058009" sldId="303"/>
            <ac:spMk id="265" creationId="{3F62E5E4-E18F-10E3-2721-3DAC303DFE82}"/>
          </ac:spMkLst>
        </pc:spChg>
        <pc:spChg chg="mod">
          <ac:chgData name="Nguyễn Bùi Kim Ngân" userId="5806d19b-dc7f-4496-a52b-e481010db9b6" providerId="ADAL" clId="{E2C5D71D-F67A-4A5D-A04A-CDB01EF8C106}" dt="2023-10-21T16:03:50.454" v="2863"/>
          <ac:spMkLst>
            <pc:docMk/>
            <pc:sldMk cId="1274058009" sldId="303"/>
            <ac:spMk id="266" creationId="{3A1CD5EE-718A-63E2-9DDE-01515EFF8F70}"/>
          </ac:spMkLst>
        </pc:spChg>
        <pc:spChg chg="mod">
          <ac:chgData name="Nguyễn Bùi Kim Ngân" userId="5806d19b-dc7f-4496-a52b-e481010db9b6" providerId="ADAL" clId="{E2C5D71D-F67A-4A5D-A04A-CDB01EF8C106}" dt="2023-10-21T16:03:50.454" v="2863"/>
          <ac:spMkLst>
            <pc:docMk/>
            <pc:sldMk cId="1274058009" sldId="303"/>
            <ac:spMk id="267" creationId="{3BCAA3EB-59E0-C3E8-F908-6AF96AAAC867}"/>
          </ac:spMkLst>
        </pc:spChg>
        <pc:spChg chg="mod">
          <ac:chgData name="Nguyễn Bùi Kim Ngân" userId="5806d19b-dc7f-4496-a52b-e481010db9b6" providerId="ADAL" clId="{E2C5D71D-F67A-4A5D-A04A-CDB01EF8C106}" dt="2023-10-21T16:03:50.454" v="2863"/>
          <ac:spMkLst>
            <pc:docMk/>
            <pc:sldMk cId="1274058009" sldId="303"/>
            <ac:spMk id="268" creationId="{ABDA0AD5-DEBD-F1B9-0CA8-CB6BBE18C637}"/>
          </ac:spMkLst>
        </pc:spChg>
        <pc:spChg chg="mod">
          <ac:chgData name="Nguyễn Bùi Kim Ngân" userId="5806d19b-dc7f-4496-a52b-e481010db9b6" providerId="ADAL" clId="{E2C5D71D-F67A-4A5D-A04A-CDB01EF8C106}" dt="2023-10-21T16:03:50.454" v="2863"/>
          <ac:spMkLst>
            <pc:docMk/>
            <pc:sldMk cId="1274058009" sldId="303"/>
            <ac:spMk id="269" creationId="{EC54AD66-693E-29B6-7930-7EBCB8D49696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2" creationId="{FF89B671-0608-D2C7-1ABF-4A2A26517093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3" creationId="{8082EE23-65CB-B91B-2C65-0B2118882538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4" creationId="{A45FA3D8-D7B0-AA4E-F088-74DECFB4B271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5" creationId="{B6CB2BD7-C18F-B745-647C-CCE46F987567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6" creationId="{6E558F6C-05DB-4CFD-36B1-C3D009599962}"/>
          </ac:spMkLst>
        </pc:spChg>
        <pc:spChg chg="mod">
          <ac:chgData name="Nguyễn Bùi Kim Ngân" userId="5806d19b-dc7f-4496-a52b-e481010db9b6" providerId="ADAL" clId="{E2C5D71D-F67A-4A5D-A04A-CDB01EF8C106}" dt="2023-10-21T16:05:43.172" v="2881"/>
          <ac:spMkLst>
            <pc:docMk/>
            <pc:sldMk cId="1274058009" sldId="303"/>
            <ac:spMk id="277" creationId="{F7691DBF-D157-F37B-B938-92866EE202FD}"/>
          </ac:spMkLst>
        </pc:spChg>
        <pc:spChg chg="mod">
          <ac:chgData name="Nguyễn Bùi Kim Ngân" userId="5806d19b-dc7f-4496-a52b-e481010db9b6" providerId="ADAL" clId="{E2C5D71D-F67A-4A5D-A04A-CDB01EF8C106}" dt="2023-10-21T16:15:52.835" v="3125"/>
          <ac:spMkLst>
            <pc:docMk/>
            <pc:sldMk cId="1274058009" sldId="303"/>
            <ac:spMk id="280" creationId="{BD19E924-6065-FB9A-1BF4-9028AFC40C8E}"/>
          </ac:spMkLst>
        </pc:spChg>
        <pc:spChg chg="mod">
          <ac:chgData name="Nguyễn Bùi Kim Ngân" userId="5806d19b-dc7f-4496-a52b-e481010db9b6" providerId="ADAL" clId="{E2C5D71D-F67A-4A5D-A04A-CDB01EF8C106}" dt="2023-10-21T16:15:52.835" v="3125"/>
          <ac:spMkLst>
            <pc:docMk/>
            <pc:sldMk cId="1274058009" sldId="303"/>
            <ac:spMk id="281" creationId="{91B16B14-F43D-F43F-77DF-344B77EEC963}"/>
          </ac:spMkLst>
        </pc:spChg>
        <pc:spChg chg="mod">
          <ac:chgData name="Nguyễn Bùi Kim Ngân" userId="5806d19b-dc7f-4496-a52b-e481010db9b6" providerId="ADAL" clId="{E2C5D71D-F67A-4A5D-A04A-CDB01EF8C106}" dt="2023-10-21T16:15:52.835" v="3125"/>
          <ac:spMkLst>
            <pc:docMk/>
            <pc:sldMk cId="1274058009" sldId="303"/>
            <ac:spMk id="282" creationId="{323F8F5D-2D25-7657-29EC-7B4D684EF779}"/>
          </ac:spMkLst>
        </pc:spChg>
        <pc:spChg chg="mod">
          <ac:chgData name="Nguyễn Bùi Kim Ngân" userId="5806d19b-dc7f-4496-a52b-e481010db9b6" providerId="ADAL" clId="{E2C5D71D-F67A-4A5D-A04A-CDB01EF8C106}" dt="2023-10-21T16:15:52.835" v="3125"/>
          <ac:spMkLst>
            <pc:docMk/>
            <pc:sldMk cId="1274058009" sldId="303"/>
            <ac:spMk id="283" creationId="{9CC25E43-EB10-ADF7-DDE4-B93B115208A9}"/>
          </ac:spMkLst>
        </pc:spChg>
        <pc:spChg chg="mod">
          <ac:chgData name="Nguyễn Bùi Kim Ngân" userId="5806d19b-dc7f-4496-a52b-e481010db9b6" providerId="ADAL" clId="{E2C5D71D-F67A-4A5D-A04A-CDB01EF8C106}" dt="2023-10-21T16:16:23.703" v="3130" actId="207"/>
          <ac:spMkLst>
            <pc:docMk/>
            <pc:sldMk cId="1274058009" sldId="303"/>
            <ac:spMk id="284" creationId="{87390B98-4B00-C73C-E127-643F2CC04A86}"/>
          </ac:spMkLst>
        </pc:spChg>
        <pc:grpChg chg="add mod">
          <ac:chgData name="Nguyễn Bùi Kim Ngân" userId="5806d19b-dc7f-4496-a52b-e481010db9b6" providerId="ADAL" clId="{E2C5D71D-F67A-4A5D-A04A-CDB01EF8C106}" dt="2023-10-22T10:27:54.938" v="4095"/>
          <ac:grpSpMkLst>
            <pc:docMk/>
            <pc:sldMk cId="1274058009" sldId="303"/>
            <ac:grpSpMk id="3" creationId="{594225EC-0EF7-B571-00F6-B4631B45784B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4" creationId="{AACA9B4B-4C0C-72A7-5E55-869ABA35DB0D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5" creationId="{4E7AAAA4-16F8-007D-CE91-7426A02C58AB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6" creationId="{F8C20ED3-31D1-9239-DB52-0ACD7C77B1E3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7" creationId="{7FE55195-50D8-150F-18E3-C321FC01E6A9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25" creationId="{CA522AD5-72C0-F194-9AE6-11ED18C17906}"/>
          </ac:grpSpMkLst>
        </pc:grpChg>
        <pc:grpChg chg="del">
          <ac:chgData name="Nguyễn Bùi Kim Ngân" userId="5806d19b-dc7f-4496-a52b-e481010db9b6" providerId="ADAL" clId="{E2C5D71D-F67A-4A5D-A04A-CDB01EF8C106}" dt="2023-10-21T15:14:20.664" v="2061" actId="478"/>
          <ac:grpSpMkLst>
            <pc:docMk/>
            <pc:sldMk cId="1274058009" sldId="303"/>
            <ac:grpSpMk id="88" creationId="{9DB8CDAA-F633-43A1-A652-BE5001E1F20B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95" creationId="{6FCFF4CA-9432-35D0-FBDA-7762A736B78B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07" creationId="{6117F4CC-98EB-88D4-2D1D-0955136651B3}"/>
          </ac:grpSpMkLst>
        </pc:grpChg>
        <pc:grpChg chg="add mod">
          <ac:chgData name="Nguyễn Bùi Kim Ngân" userId="5806d19b-dc7f-4496-a52b-e481010db9b6" providerId="ADAL" clId="{E2C5D71D-F67A-4A5D-A04A-CDB01EF8C106}" dt="2023-10-21T15:29:48.531" v="2281"/>
          <ac:grpSpMkLst>
            <pc:docMk/>
            <pc:sldMk cId="1274058009" sldId="303"/>
            <ac:grpSpMk id="116" creationId="{9703D84B-61B8-3124-E1C7-B3DA67981C0B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22" creationId="{A9054741-109A-7A94-FAFD-C678B164E855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23" creationId="{43CFB654-0EA5-E08B-3FC1-027D68F1C68C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24" creationId="{D5DE61C7-7CDF-C149-9283-518D9AFE034F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25" creationId="{417CA6A1-839E-15D8-2337-566A306A356C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32" creationId="{C0FBD228-3E85-E143-E14B-FDB276555F5C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41" creationId="{DA8E6277-D8C6-3411-0806-C270DF4EFFCC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53" creationId="{E4EBDE23-A953-07FA-B875-581DE6711B01}"/>
          </ac:grpSpMkLst>
        </pc:grpChg>
        <pc:grpChg chg="add mod">
          <ac:chgData name="Nguyễn Bùi Kim Ngân" userId="5806d19b-dc7f-4496-a52b-e481010db9b6" providerId="ADAL" clId="{E2C5D71D-F67A-4A5D-A04A-CDB01EF8C106}" dt="2023-10-21T15:29:52.171" v="2285"/>
          <ac:grpSpMkLst>
            <pc:docMk/>
            <pc:sldMk cId="1274058009" sldId="303"/>
            <ac:grpSpMk id="162" creationId="{2ADA7832-5086-6A43-879E-75DD841A410C}"/>
          </ac:grpSpMkLst>
        </pc:grpChg>
        <pc:grpChg chg="add del mod topLvl">
          <ac:chgData name="Nguyễn Bùi Kim Ngân" userId="5806d19b-dc7f-4496-a52b-e481010db9b6" providerId="ADAL" clId="{E2C5D71D-F67A-4A5D-A04A-CDB01EF8C106}" dt="2023-10-21T15:45:09.747" v="2570" actId="165"/>
          <ac:grpSpMkLst>
            <pc:docMk/>
            <pc:sldMk cId="1274058009" sldId="303"/>
            <ac:grpSpMk id="168" creationId="{574C4F5D-3117-1DA0-A4C0-A981023A8541}"/>
          </ac:grpSpMkLst>
        </pc:grpChg>
        <pc:grpChg chg="add del mod topLvl">
          <ac:chgData name="Nguyễn Bùi Kim Ngân" userId="5806d19b-dc7f-4496-a52b-e481010db9b6" providerId="ADAL" clId="{E2C5D71D-F67A-4A5D-A04A-CDB01EF8C106}" dt="2023-10-21T15:45:09.747" v="2570" actId="165"/>
          <ac:grpSpMkLst>
            <pc:docMk/>
            <pc:sldMk cId="1274058009" sldId="303"/>
            <ac:grpSpMk id="169" creationId="{77F2FFE8-907F-CAA5-329C-C98914333FBB}"/>
          </ac:grpSpMkLst>
        </pc:grpChg>
        <pc:grpChg chg="add del mod topLvl">
          <ac:chgData name="Nguyễn Bùi Kim Ngân" userId="5806d19b-dc7f-4496-a52b-e481010db9b6" providerId="ADAL" clId="{E2C5D71D-F67A-4A5D-A04A-CDB01EF8C106}" dt="2023-10-21T15:45:09.747" v="2570" actId="165"/>
          <ac:grpSpMkLst>
            <pc:docMk/>
            <pc:sldMk cId="1274058009" sldId="303"/>
            <ac:grpSpMk id="170" creationId="{F228A015-EDAF-D08A-1981-97340AAEA41B}"/>
          </ac:grpSpMkLst>
        </pc:grpChg>
        <pc:grpChg chg="add del mod topLvl">
          <ac:chgData name="Nguyễn Bùi Kim Ngân" userId="5806d19b-dc7f-4496-a52b-e481010db9b6" providerId="ADAL" clId="{E2C5D71D-F67A-4A5D-A04A-CDB01EF8C106}" dt="2023-10-21T15:45:09.747" v="2570" actId="165"/>
          <ac:grpSpMkLst>
            <pc:docMk/>
            <pc:sldMk cId="1274058009" sldId="303"/>
            <ac:grpSpMk id="171" creationId="{5EDA4A3B-31C6-9B43-7E65-B9A941444686}"/>
          </ac:grpSpMkLst>
        </pc:grpChg>
        <pc:grpChg chg="add mod topLvl">
          <ac:chgData name="Nguyễn Bùi Kim Ngân" userId="5806d19b-dc7f-4496-a52b-e481010db9b6" providerId="ADAL" clId="{E2C5D71D-F67A-4A5D-A04A-CDB01EF8C106}" dt="2023-10-21T16:00:27.044" v="2741" actId="338"/>
          <ac:grpSpMkLst>
            <pc:docMk/>
            <pc:sldMk cId="1274058009" sldId="303"/>
            <ac:grpSpMk id="178" creationId="{2FC64C65-45B5-3C0B-3DC0-914D0100DDD9}"/>
          </ac:grpSpMkLst>
        </pc:grpChg>
        <pc:grpChg chg="add mod topLvl">
          <ac:chgData name="Nguyễn Bùi Kim Ngân" userId="5806d19b-dc7f-4496-a52b-e481010db9b6" providerId="ADAL" clId="{E2C5D71D-F67A-4A5D-A04A-CDB01EF8C106}" dt="2023-10-21T16:00:30.778" v="2742" actId="338"/>
          <ac:grpSpMkLst>
            <pc:docMk/>
            <pc:sldMk cId="1274058009" sldId="303"/>
            <ac:grpSpMk id="187" creationId="{CD9E3119-0B3C-E5D8-C331-49F182894893}"/>
          </ac:grpSpMkLst>
        </pc:grpChg>
        <pc:grpChg chg="add mod topLvl">
          <ac:chgData name="Nguyễn Bùi Kim Ngân" userId="5806d19b-dc7f-4496-a52b-e481010db9b6" providerId="ADAL" clId="{E2C5D71D-F67A-4A5D-A04A-CDB01EF8C106}" dt="2023-10-21T16:00:36.540" v="2743" actId="338"/>
          <ac:grpSpMkLst>
            <pc:docMk/>
            <pc:sldMk cId="1274058009" sldId="303"/>
            <ac:grpSpMk id="199" creationId="{6DB1E2F6-7739-7F74-547E-EFAFD7F58051}"/>
          </ac:grpSpMkLst>
        </pc:grpChg>
        <pc:grpChg chg="add mod topLvl">
          <ac:chgData name="Nguyễn Bùi Kim Ngân" userId="5806d19b-dc7f-4496-a52b-e481010db9b6" providerId="ADAL" clId="{E2C5D71D-F67A-4A5D-A04A-CDB01EF8C106}" dt="2023-10-21T16:00:41.157" v="2744" actId="338"/>
          <ac:grpSpMkLst>
            <pc:docMk/>
            <pc:sldMk cId="1274058009" sldId="303"/>
            <ac:grpSpMk id="208" creationId="{53A124F5-AD8F-92A6-5C5D-7D463B929511}"/>
          </ac:grpSpMkLst>
        </pc:grpChg>
        <pc:grpChg chg="add del mod">
          <ac:chgData name="Nguyễn Bùi Kim Ngân" userId="5806d19b-dc7f-4496-a52b-e481010db9b6" providerId="ADAL" clId="{E2C5D71D-F67A-4A5D-A04A-CDB01EF8C106}" dt="2023-10-21T15:30:41.800" v="2293" actId="165"/>
          <ac:grpSpMkLst>
            <pc:docMk/>
            <pc:sldMk cId="1274058009" sldId="303"/>
            <ac:grpSpMk id="214" creationId="{E95C8F65-F8C2-6A14-B541-91C229123ABD}"/>
          </ac:grpSpMkLst>
        </pc:grpChg>
        <pc:grpChg chg="add mod">
          <ac:chgData name="Nguyễn Bùi Kim Ngân" userId="5806d19b-dc7f-4496-a52b-e481010db9b6" providerId="ADAL" clId="{E2C5D71D-F67A-4A5D-A04A-CDB01EF8C106}" dt="2023-10-21T16:00:20.363" v="2740" actId="164"/>
          <ac:grpSpMkLst>
            <pc:docMk/>
            <pc:sldMk cId="1274058009" sldId="303"/>
            <ac:grpSpMk id="218" creationId="{ECE5A570-C117-E0F3-CB69-F3FF0392ED3D}"/>
          </ac:grpSpMkLst>
        </pc:grpChg>
        <pc:grpChg chg="add mod">
          <ac:chgData name="Nguyễn Bùi Kim Ngân" userId="5806d19b-dc7f-4496-a52b-e481010db9b6" providerId="ADAL" clId="{E2C5D71D-F67A-4A5D-A04A-CDB01EF8C106}" dt="2023-10-21T16:00:48.998" v="2745" actId="164"/>
          <ac:grpSpMkLst>
            <pc:docMk/>
            <pc:sldMk cId="1274058009" sldId="303"/>
            <ac:grpSpMk id="219" creationId="{B6A610AA-C308-BD0C-615B-D188CC8FF4ED}"/>
          </ac:grpSpMkLst>
        </pc:grpChg>
        <pc:grpChg chg="add mod">
          <ac:chgData name="Nguyễn Bùi Kim Ngân" userId="5806d19b-dc7f-4496-a52b-e481010db9b6" providerId="ADAL" clId="{E2C5D71D-F67A-4A5D-A04A-CDB01EF8C106}" dt="2023-10-21T16:00:48.998" v="2745" actId="164"/>
          <ac:grpSpMkLst>
            <pc:docMk/>
            <pc:sldMk cId="1274058009" sldId="303"/>
            <ac:grpSpMk id="220" creationId="{692DBC2F-01FF-5DC3-8880-C36B2D70DE8A}"/>
          </ac:grpSpMkLst>
        </pc:grpChg>
        <pc:grpChg chg="add mod">
          <ac:chgData name="Nguyễn Bùi Kim Ngân" userId="5806d19b-dc7f-4496-a52b-e481010db9b6" providerId="ADAL" clId="{E2C5D71D-F67A-4A5D-A04A-CDB01EF8C106}" dt="2023-10-21T16:00:48.998" v="2745" actId="164"/>
          <ac:grpSpMkLst>
            <pc:docMk/>
            <pc:sldMk cId="1274058009" sldId="303"/>
            <ac:grpSpMk id="221" creationId="{B470AE09-CB4C-D512-CFC5-9869A2596526}"/>
          </ac:grpSpMkLst>
        </pc:grpChg>
        <pc:grpChg chg="add mod">
          <ac:chgData name="Nguyễn Bùi Kim Ngân" userId="5806d19b-dc7f-4496-a52b-e481010db9b6" providerId="ADAL" clId="{E2C5D71D-F67A-4A5D-A04A-CDB01EF8C106}" dt="2023-10-21T16:00:48.998" v="2745" actId="164"/>
          <ac:grpSpMkLst>
            <pc:docMk/>
            <pc:sldMk cId="1274058009" sldId="303"/>
            <ac:grpSpMk id="222" creationId="{35590BE8-ACC4-72D1-8E56-BC06716D08F8}"/>
          </ac:grpSpMkLst>
        </pc:grpChg>
        <pc:grpChg chg="add mod">
          <ac:chgData name="Nguyễn Bùi Kim Ngân" userId="5806d19b-dc7f-4496-a52b-e481010db9b6" providerId="ADAL" clId="{E2C5D71D-F67A-4A5D-A04A-CDB01EF8C106}" dt="2023-10-21T16:00:55.628" v="2746" actId="1076"/>
          <ac:grpSpMkLst>
            <pc:docMk/>
            <pc:sldMk cId="1274058009" sldId="303"/>
            <ac:grpSpMk id="223" creationId="{EA63A1AB-635F-E23D-2A4F-73D8344956AE}"/>
          </ac:grpSpMkLst>
        </pc:grpChg>
        <pc:grpChg chg="add del mod">
          <ac:chgData name="Nguyễn Bùi Kim Ngân" userId="5806d19b-dc7f-4496-a52b-e481010db9b6" providerId="ADAL" clId="{E2C5D71D-F67A-4A5D-A04A-CDB01EF8C106}" dt="2023-10-21T16:02:57.731" v="2846" actId="165"/>
          <ac:grpSpMkLst>
            <pc:docMk/>
            <pc:sldMk cId="1274058009" sldId="303"/>
            <ac:grpSpMk id="228" creationId="{A3BCD819-6A0A-F883-801C-0A53C064E582}"/>
          </ac:grpSpMkLst>
        </pc:grpChg>
        <pc:grpChg chg="del mod topLvl">
          <ac:chgData name="Nguyễn Bùi Kim Ngân" userId="5806d19b-dc7f-4496-a52b-e481010db9b6" providerId="ADAL" clId="{E2C5D71D-F67A-4A5D-A04A-CDB01EF8C106}" dt="2023-10-21T16:06:30.167" v="2887" actId="478"/>
          <ac:grpSpMkLst>
            <pc:docMk/>
            <pc:sldMk cId="1274058009" sldId="303"/>
            <ac:grpSpMk id="229" creationId="{8C6CDED8-4A29-B7E1-F4CB-33ED24018BB2}"/>
          </ac:grpSpMkLst>
        </pc:grpChg>
        <pc:grpChg chg="del mod topLvl">
          <ac:chgData name="Nguyễn Bùi Kim Ngân" userId="5806d19b-dc7f-4496-a52b-e481010db9b6" providerId="ADAL" clId="{E2C5D71D-F67A-4A5D-A04A-CDB01EF8C106}" dt="2023-10-21T16:06:30.167" v="2887" actId="478"/>
          <ac:grpSpMkLst>
            <pc:docMk/>
            <pc:sldMk cId="1274058009" sldId="303"/>
            <ac:grpSpMk id="230" creationId="{D5E232CB-200C-D770-AE7C-940CF7F0FACA}"/>
          </ac:grpSpMkLst>
        </pc:grpChg>
        <pc:grpChg chg="del mod topLvl">
          <ac:chgData name="Nguyễn Bùi Kim Ngân" userId="5806d19b-dc7f-4496-a52b-e481010db9b6" providerId="ADAL" clId="{E2C5D71D-F67A-4A5D-A04A-CDB01EF8C106}" dt="2023-10-21T16:06:30.167" v="2887" actId="478"/>
          <ac:grpSpMkLst>
            <pc:docMk/>
            <pc:sldMk cId="1274058009" sldId="303"/>
            <ac:grpSpMk id="231" creationId="{124DEDB5-12C0-0D1E-8FC3-653695251F5A}"/>
          </ac:grpSpMkLst>
        </pc:grpChg>
        <pc:grpChg chg="mod">
          <ac:chgData name="Nguyễn Bùi Kim Ngân" userId="5806d19b-dc7f-4496-a52b-e481010db9b6" providerId="ADAL" clId="{E2C5D71D-F67A-4A5D-A04A-CDB01EF8C106}" dt="2023-10-21T16:02:57.731" v="2846" actId="165"/>
          <ac:grpSpMkLst>
            <pc:docMk/>
            <pc:sldMk cId="1274058009" sldId="303"/>
            <ac:grpSpMk id="233" creationId="{72A9977F-3140-6D0D-050C-40E4C60EF55D}"/>
          </ac:grpSpMkLst>
        </pc:grpChg>
        <pc:grpChg chg="mod">
          <ac:chgData name="Nguyễn Bùi Kim Ngân" userId="5806d19b-dc7f-4496-a52b-e481010db9b6" providerId="ADAL" clId="{E2C5D71D-F67A-4A5D-A04A-CDB01EF8C106}" dt="2023-10-21T16:02:57.731" v="2846" actId="165"/>
          <ac:grpSpMkLst>
            <pc:docMk/>
            <pc:sldMk cId="1274058009" sldId="303"/>
            <ac:grpSpMk id="234" creationId="{F0157151-12CB-388F-2330-CAF1F204A996}"/>
          </ac:grpSpMkLst>
        </pc:grpChg>
        <pc:grpChg chg="mod">
          <ac:chgData name="Nguyễn Bùi Kim Ngân" userId="5806d19b-dc7f-4496-a52b-e481010db9b6" providerId="ADAL" clId="{E2C5D71D-F67A-4A5D-A04A-CDB01EF8C106}" dt="2023-10-21T16:02:57.731" v="2846" actId="165"/>
          <ac:grpSpMkLst>
            <pc:docMk/>
            <pc:sldMk cId="1274058009" sldId="303"/>
            <ac:grpSpMk id="245" creationId="{6B006E40-8F03-BACC-FD07-18DA8A4A195F}"/>
          </ac:grpSpMkLst>
        </pc:grpChg>
        <pc:grpChg chg="mod">
          <ac:chgData name="Nguyễn Bùi Kim Ngân" userId="5806d19b-dc7f-4496-a52b-e481010db9b6" providerId="ADAL" clId="{E2C5D71D-F67A-4A5D-A04A-CDB01EF8C106}" dt="2023-10-21T16:02:57.731" v="2846" actId="165"/>
          <ac:grpSpMkLst>
            <pc:docMk/>
            <pc:sldMk cId="1274058009" sldId="303"/>
            <ac:grpSpMk id="246" creationId="{F8B99004-6097-E6B1-BFEE-8C08A9028B19}"/>
          </ac:grpSpMkLst>
        </pc:grpChg>
        <pc:grpChg chg="add mod">
          <ac:chgData name="Nguyễn Bùi Kim Ngân" userId="5806d19b-dc7f-4496-a52b-e481010db9b6" providerId="ADAL" clId="{E2C5D71D-F67A-4A5D-A04A-CDB01EF8C106}" dt="2023-10-21T16:03:46.399" v="2858" actId="164"/>
          <ac:grpSpMkLst>
            <pc:docMk/>
            <pc:sldMk cId="1274058009" sldId="303"/>
            <ac:grpSpMk id="262" creationId="{3152A518-93BC-1B92-338E-5D5C8246F6DD}"/>
          </ac:grpSpMkLst>
        </pc:grpChg>
        <pc:grpChg chg="add mod">
          <ac:chgData name="Nguyễn Bùi Kim Ngân" userId="5806d19b-dc7f-4496-a52b-e481010db9b6" providerId="ADAL" clId="{E2C5D71D-F67A-4A5D-A04A-CDB01EF8C106}" dt="2023-10-21T16:04:38.438" v="2875" actId="1076"/>
          <ac:grpSpMkLst>
            <pc:docMk/>
            <pc:sldMk cId="1274058009" sldId="303"/>
            <ac:grpSpMk id="263" creationId="{53D8503E-632E-6EDA-67F0-FDA135C47943}"/>
          </ac:grpSpMkLst>
        </pc:grpChg>
        <pc:grpChg chg="add mod">
          <ac:chgData name="Nguyễn Bùi Kim Ngân" userId="5806d19b-dc7f-4496-a52b-e481010db9b6" providerId="ADAL" clId="{E2C5D71D-F67A-4A5D-A04A-CDB01EF8C106}" dt="2023-10-21T16:08:43.117" v="2910" actId="14100"/>
          <ac:grpSpMkLst>
            <pc:docMk/>
            <pc:sldMk cId="1274058009" sldId="303"/>
            <ac:grpSpMk id="270" creationId="{71777EC6-3377-1F6A-88FF-13A87108572A}"/>
          </ac:grpSpMkLst>
        </pc:grpChg>
        <pc:grpChg chg="add mod">
          <ac:chgData name="Nguyễn Bùi Kim Ngân" userId="5806d19b-dc7f-4496-a52b-e481010db9b6" providerId="ADAL" clId="{E2C5D71D-F67A-4A5D-A04A-CDB01EF8C106}" dt="2023-10-21T16:05:51.050" v="2882" actId="1076"/>
          <ac:grpSpMkLst>
            <pc:docMk/>
            <pc:sldMk cId="1274058009" sldId="303"/>
            <ac:grpSpMk id="271" creationId="{AD0F543A-37AB-8AEC-D7A7-2DA48A56012C}"/>
          </ac:grpSpMkLst>
        </pc:grpChg>
        <pc:grpChg chg="add mod">
          <ac:chgData name="Nguyễn Bùi Kim Ngân" userId="5806d19b-dc7f-4496-a52b-e481010db9b6" providerId="ADAL" clId="{E2C5D71D-F67A-4A5D-A04A-CDB01EF8C106}" dt="2023-10-21T16:09:32.571" v="2930" actId="1035"/>
          <ac:grpSpMkLst>
            <pc:docMk/>
            <pc:sldMk cId="1274058009" sldId="303"/>
            <ac:grpSpMk id="278" creationId="{E4126284-4F58-67B3-7C60-37E871461C02}"/>
          </ac:grpSpMkLst>
        </pc:grpChg>
        <pc:grpChg chg="add del mod">
          <ac:chgData name="Nguyễn Bùi Kim Ngân" userId="5806d19b-dc7f-4496-a52b-e481010db9b6" providerId="ADAL" clId="{E2C5D71D-F67A-4A5D-A04A-CDB01EF8C106}" dt="2023-10-22T10:27:54.606" v="4094" actId="478"/>
          <ac:grpSpMkLst>
            <pc:docMk/>
            <pc:sldMk cId="1274058009" sldId="303"/>
            <ac:grpSpMk id="279" creationId="{CD0ED83A-2ABC-0FD4-DB86-1B6AD3A3EDAB}"/>
          </ac:grpSpMkLst>
        </pc:grpChg>
        <pc:cxnChg chg="mod">
          <ac:chgData name="Nguyễn Bùi Kim Ngân" userId="5806d19b-dc7f-4496-a52b-e481010db9b6" providerId="ADAL" clId="{E2C5D71D-F67A-4A5D-A04A-CDB01EF8C106}" dt="2023-10-21T15:14:20.664" v="2061" actId="478"/>
          <ac:cxnSpMkLst>
            <pc:docMk/>
            <pc:sldMk cId="1274058009" sldId="303"/>
            <ac:cxnSpMk id="26" creationId="{1ADF8A3C-3B83-A8AF-0A09-ACE227053050}"/>
          </ac:cxnSpMkLst>
        </pc:cxnChg>
        <pc:cxnChg chg="mod">
          <ac:chgData name="Nguyễn Bùi Kim Ngân" userId="5806d19b-dc7f-4496-a52b-e481010db9b6" providerId="ADAL" clId="{E2C5D71D-F67A-4A5D-A04A-CDB01EF8C106}" dt="2023-10-21T15:14:20.664" v="2061" actId="478"/>
          <ac:cxnSpMkLst>
            <pc:docMk/>
            <pc:sldMk cId="1274058009" sldId="303"/>
            <ac:cxnSpMk id="28" creationId="{BBC29E2D-DFDB-ABB8-DF9B-9A1127634BD4}"/>
          </ac:cxnSpMkLst>
        </pc:cxnChg>
        <pc:cxnChg chg="mod">
          <ac:chgData name="Nguyễn Bùi Kim Ngân" userId="5806d19b-dc7f-4496-a52b-e481010db9b6" providerId="ADAL" clId="{E2C5D71D-F67A-4A5D-A04A-CDB01EF8C106}" dt="2023-10-21T15:14:20.664" v="2061" actId="478"/>
          <ac:cxnSpMkLst>
            <pc:docMk/>
            <pc:sldMk cId="1274058009" sldId="303"/>
            <ac:cxnSpMk id="30" creationId="{0E8974AC-5C6A-A8DE-2FA0-26FF125E9657}"/>
          </ac:cxnSpMkLst>
        </pc:cxnChg>
      </pc:sldChg>
      <pc:sldChg chg="modSp add mod ord">
        <pc:chgData name="Nguyễn Bùi Kim Ngân" userId="5806d19b-dc7f-4496-a52b-e481010db9b6" providerId="ADAL" clId="{E2C5D71D-F67A-4A5D-A04A-CDB01EF8C106}" dt="2023-10-21T16:10:09.786" v="2949" actId="14100"/>
        <pc:sldMkLst>
          <pc:docMk/>
          <pc:sldMk cId="1556892900" sldId="304"/>
        </pc:sldMkLst>
        <pc:spChg chg="mod">
          <ac:chgData name="Nguyễn Bùi Kim Ngân" userId="5806d19b-dc7f-4496-a52b-e481010db9b6" providerId="ADAL" clId="{E2C5D71D-F67A-4A5D-A04A-CDB01EF8C106}" dt="2023-10-21T16:10:09.786" v="2949" actId="14100"/>
          <ac:spMkLst>
            <pc:docMk/>
            <pc:sldMk cId="1556892900" sldId="304"/>
            <ac:spMk id="264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21T16:09:56.549" v="2933" actId="14100"/>
          <ac:spMkLst>
            <pc:docMk/>
            <pc:sldMk cId="1556892900" sldId="304"/>
            <ac:spMk id="265" creationId="{00000000-0000-0000-0000-000000000000}"/>
          </ac:spMkLst>
        </pc:spChg>
      </pc:sldChg>
      <pc:sldChg chg="new del">
        <pc:chgData name="Nguyễn Bùi Kim Ngân" userId="5806d19b-dc7f-4496-a52b-e481010db9b6" providerId="ADAL" clId="{E2C5D71D-F67A-4A5D-A04A-CDB01EF8C106}" dt="2023-10-21T16:08:08.309" v="2906" actId="47"/>
        <pc:sldMkLst>
          <pc:docMk/>
          <pc:sldMk cId="2364248015" sldId="304"/>
        </pc:sldMkLst>
      </pc:sldChg>
      <pc:sldChg chg="addSp delSp modSp new mod">
        <pc:chgData name="Nguyễn Bùi Kim Ngân" userId="5806d19b-dc7f-4496-a52b-e481010db9b6" providerId="ADAL" clId="{E2C5D71D-F67A-4A5D-A04A-CDB01EF8C106}" dt="2023-10-22T14:33:17.476" v="5890" actId="207"/>
        <pc:sldMkLst>
          <pc:docMk/>
          <pc:sldMk cId="3582803267" sldId="305"/>
        </pc:sldMkLst>
        <pc:spChg chg="mod">
          <ac:chgData name="Nguyễn Bùi Kim Ngân" userId="5806d19b-dc7f-4496-a52b-e481010db9b6" providerId="ADAL" clId="{E2C5D71D-F67A-4A5D-A04A-CDB01EF8C106}" dt="2023-10-22T14:32:56.155" v="5848" actId="1076"/>
          <ac:spMkLst>
            <pc:docMk/>
            <pc:sldMk cId="3582803267" sldId="305"/>
            <ac:spMk id="2" creationId="{0F50E637-FA3E-619C-6DBA-9A01C736AC68}"/>
          </ac:spMkLst>
        </pc:spChg>
        <pc:spChg chg="mod topLvl">
          <ac:chgData name="Nguyễn Bùi Kim Ngân" userId="5806d19b-dc7f-4496-a52b-e481010db9b6" providerId="ADAL" clId="{E2C5D71D-F67A-4A5D-A04A-CDB01EF8C106}" dt="2023-10-22T14:33:17.476" v="5890" actId="207"/>
          <ac:spMkLst>
            <pc:docMk/>
            <pc:sldMk cId="3582803267" sldId="305"/>
            <ac:spMk id="6" creationId="{EC4C2E0A-3221-C117-80A1-269F66A24A9F}"/>
          </ac:spMkLst>
        </pc:spChg>
        <pc:spChg chg="mod topLvl">
          <ac:chgData name="Nguyễn Bùi Kim Ngân" userId="5806d19b-dc7f-4496-a52b-e481010db9b6" providerId="ADAL" clId="{E2C5D71D-F67A-4A5D-A04A-CDB01EF8C106}" dt="2023-10-22T14:33:04.217" v="5849" actId="164"/>
          <ac:spMkLst>
            <pc:docMk/>
            <pc:sldMk cId="3582803267" sldId="305"/>
            <ac:spMk id="7" creationId="{91DEA66B-A2B6-B6B5-45D3-B4450061463A}"/>
          </ac:spMkLst>
        </pc:spChg>
        <pc:spChg chg="mod topLvl">
          <ac:chgData name="Nguyễn Bùi Kim Ngân" userId="5806d19b-dc7f-4496-a52b-e481010db9b6" providerId="ADAL" clId="{E2C5D71D-F67A-4A5D-A04A-CDB01EF8C106}" dt="2023-10-22T14:33:04.217" v="5849" actId="164"/>
          <ac:spMkLst>
            <pc:docMk/>
            <pc:sldMk cId="3582803267" sldId="305"/>
            <ac:spMk id="8" creationId="{0516AAEB-BDBC-5F3A-67D5-7F2DBEC60D8F}"/>
          </ac:spMkLst>
        </pc:spChg>
        <pc:spChg chg="mod topLvl">
          <ac:chgData name="Nguyễn Bùi Kim Ngân" userId="5806d19b-dc7f-4496-a52b-e481010db9b6" providerId="ADAL" clId="{E2C5D71D-F67A-4A5D-A04A-CDB01EF8C106}" dt="2023-10-22T14:33:04.217" v="5849" actId="164"/>
          <ac:spMkLst>
            <pc:docMk/>
            <pc:sldMk cId="3582803267" sldId="305"/>
            <ac:spMk id="9" creationId="{77608E7C-866F-2761-0B47-D3D7796D0EC8}"/>
          </ac:spMkLst>
        </pc:spChg>
        <pc:spChg chg="del mod topLvl">
          <ac:chgData name="Nguyễn Bùi Kim Ngân" userId="5806d19b-dc7f-4496-a52b-e481010db9b6" providerId="ADAL" clId="{E2C5D71D-F67A-4A5D-A04A-CDB01EF8C106}" dt="2023-10-22T14:32:53.782" v="5846" actId="478"/>
          <ac:spMkLst>
            <pc:docMk/>
            <pc:sldMk cId="3582803267" sldId="305"/>
            <ac:spMk id="10" creationId="{8BA1264E-6E5B-A907-5AC1-136F87D7CB33}"/>
          </ac:spMkLst>
        </pc:spChg>
        <pc:spChg chg="del mod topLvl">
          <ac:chgData name="Nguyễn Bùi Kim Ngân" userId="5806d19b-dc7f-4496-a52b-e481010db9b6" providerId="ADAL" clId="{E2C5D71D-F67A-4A5D-A04A-CDB01EF8C106}" dt="2023-10-22T14:32:52.746" v="5845" actId="478"/>
          <ac:spMkLst>
            <pc:docMk/>
            <pc:sldMk cId="3582803267" sldId="305"/>
            <ac:spMk id="11" creationId="{61DBC36D-6017-B6C4-BF64-F7CC82FFA826}"/>
          </ac:spMkLst>
        </pc:spChg>
        <pc:grpChg chg="add del mod">
          <ac:chgData name="Nguyễn Bùi Kim Ngân" userId="5806d19b-dc7f-4496-a52b-e481010db9b6" providerId="ADAL" clId="{E2C5D71D-F67A-4A5D-A04A-CDB01EF8C106}" dt="2023-10-22T14:32:32.596" v="5843" actId="165"/>
          <ac:grpSpMkLst>
            <pc:docMk/>
            <pc:sldMk cId="3582803267" sldId="305"/>
            <ac:grpSpMk id="4" creationId="{230812E8-C8E9-28A5-C6DD-A96D1CB3F2CC}"/>
          </ac:grpSpMkLst>
        </pc:grpChg>
        <pc:grpChg chg="add mod">
          <ac:chgData name="Nguyễn Bùi Kim Ngân" userId="5806d19b-dc7f-4496-a52b-e481010db9b6" providerId="ADAL" clId="{E2C5D71D-F67A-4A5D-A04A-CDB01EF8C106}" dt="2023-10-22T14:33:07.930" v="5889" actId="1038"/>
          <ac:grpSpMkLst>
            <pc:docMk/>
            <pc:sldMk cId="3582803267" sldId="305"/>
            <ac:grpSpMk id="12" creationId="{1C3205DD-3044-7619-85EA-718DB52229A0}"/>
          </ac:grpSpMkLst>
        </pc:grpChg>
        <pc:picChg chg="add mod">
          <ac:chgData name="Nguyễn Bùi Kim Ngân" userId="5806d19b-dc7f-4496-a52b-e481010db9b6" providerId="ADAL" clId="{E2C5D71D-F67A-4A5D-A04A-CDB01EF8C106}" dt="2023-10-22T09:15:27.063" v="3195" actId="1035"/>
          <ac:picMkLst>
            <pc:docMk/>
            <pc:sldMk cId="3582803267" sldId="305"/>
            <ac:picMk id="5" creationId="{E272D510-A5DC-D5CA-7106-4B55369DA58F}"/>
          </ac:picMkLst>
        </pc:picChg>
      </pc:sldChg>
      <pc:sldChg chg="addSp delSp modSp add mod">
        <pc:chgData name="Nguyễn Bùi Kim Ngân" userId="5806d19b-dc7f-4496-a52b-e481010db9b6" providerId="ADAL" clId="{E2C5D71D-F67A-4A5D-A04A-CDB01EF8C106}" dt="2023-10-22T14:33:24.425" v="5892" actId="207"/>
        <pc:sldMkLst>
          <pc:docMk/>
          <pc:sldMk cId="1731167191" sldId="306"/>
        </pc:sldMkLst>
        <pc:spChg chg="mod">
          <ac:chgData name="Nguyễn Bùi Kim Ngân" userId="5806d19b-dc7f-4496-a52b-e481010db9b6" providerId="ADAL" clId="{E2C5D71D-F67A-4A5D-A04A-CDB01EF8C106}" dt="2023-10-22T09:26:41.102" v="3251"/>
          <ac:spMkLst>
            <pc:docMk/>
            <pc:sldMk cId="1731167191" sldId="306"/>
            <ac:spMk id="2" creationId="{0F50E637-FA3E-619C-6DBA-9A01C736AC68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7" creationId="{183FE25F-EEC4-082C-7FF5-F4489A59F90E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9" creationId="{1EAC2560-CB85-BAB3-4CB7-7FBADBF23561}"/>
          </ac:spMkLst>
        </pc:spChg>
        <pc:spChg chg="add del mod">
          <ac:chgData name="Nguyễn Bùi Kim Ngân" userId="5806d19b-dc7f-4496-a52b-e481010db9b6" providerId="ADAL" clId="{E2C5D71D-F67A-4A5D-A04A-CDB01EF8C106}" dt="2023-10-22T09:26:45.372" v="3252" actId="478"/>
          <ac:spMkLst>
            <pc:docMk/>
            <pc:sldMk cId="1731167191" sldId="306"/>
            <ac:spMk id="9" creationId="{8D5D9155-DD49-5C0F-119D-564779B62092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0" creationId="{9F58A136-619D-27A1-BF18-5EDBAF6F99D9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1" creationId="{69007523-FE43-3885-88A4-E70FAE3D0906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2" creationId="{DF20016E-A9F7-23CC-5690-8CAC579EFDDB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3" creationId="{46EC3A96-3E09-D58B-817D-E72254EC8D81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4" creationId="{30394911-ECA4-97E0-C67D-78DAFC999015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5" creationId="{02D9EABE-443A-ED72-1BC0-507A699D0A36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6" creationId="{0C809956-C004-29AD-A947-1D66135FA6D0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7" creationId="{5DC726C2-D863-6AEE-EB07-9C4A7D53502D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8" creationId="{68EBEEF4-7F8C-C23B-4075-7DD95DE6633E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19" creationId="{A419C0D7-F576-B047-BB63-D5D81023123B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20" creationId="{23F93912-8E2D-466E-D671-6E2CC25F7D2B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21" creationId="{CF523F10-FC34-01C7-04B7-DF4337DA14D6}"/>
          </ac:spMkLst>
        </pc:spChg>
        <pc:spChg chg="add mod">
          <ac:chgData name="Nguyễn Bùi Kim Ngân" userId="5806d19b-dc7f-4496-a52b-e481010db9b6" providerId="ADAL" clId="{E2C5D71D-F67A-4A5D-A04A-CDB01EF8C106}" dt="2023-10-22T10:58:50.588" v="4100"/>
          <ac:spMkLst>
            <pc:docMk/>
            <pc:sldMk cId="1731167191" sldId="306"/>
            <ac:spMk id="22" creationId="{807F199E-CFEC-C654-9DB0-DA0269948CA1}"/>
          </ac:spMkLst>
        </pc:spChg>
        <pc:spChg chg="add mod">
          <ac:chgData name="Nguyễn Bùi Kim Ngân" userId="5806d19b-dc7f-4496-a52b-e481010db9b6" providerId="ADAL" clId="{E2C5D71D-F67A-4A5D-A04A-CDB01EF8C106}" dt="2023-10-22T10:59:50.198" v="4102"/>
          <ac:spMkLst>
            <pc:docMk/>
            <pc:sldMk cId="1731167191" sldId="306"/>
            <ac:spMk id="23" creationId="{883A8EEF-4108-A7ED-8D8E-5BFC49C711D4}"/>
          </ac:spMkLst>
        </pc:spChg>
        <pc:spChg chg="add mod">
          <ac:chgData name="Nguyễn Bùi Kim Ngân" userId="5806d19b-dc7f-4496-a52b-e481010db9b6" providerId="ADAL" clId="{E2C5D71D-F67A-4A5D-A04A-CDB01EF8C106}" dt="2023-10-22T10:59:50.198" v="4102"/>
          <ac:spMkLst>
            <pc:docMk/>
            <pc:sldMk cId="1731167191" sldId="306"/>
            <ac:spMk id="24" creationId="{E45CB9A9-4EF0-8D2A-975A-8257C790FFBC}"/>
          </ac:spMkLst>
        </pc:spChg>
        <pc:spChg chg="add mod">
          <ac:chgData name="Nguyễn Bùi Kim Ngân" userId="5806d19b-dc7f-4496-a52b-e481010db9b6" providerId="ADAL" clId="{E2C5D71D-F67A-4A5D-A04A-CDB01EF8C106}" dt="2023-10-22T10:59:50.198" v="4102"/>
          <ac:spMkLst>
            <pc:docMk/>
            <pc:sldMk cId="1731167191" sldId="306"/>
            <ac:spMk id="25" creationId="{C4418B70-0474-6FAD-3DA1-3F9B303E420E}"/>
          </ac:spMkLst>
        </pc:spChg>
        <pc:spChg chg="add mod">
          <ac:chgData name="Nguyễn Bùi Kim Ngân" userId="5806d19b-dc7f-4496-a52b-e481010db9b6" providerId="ADAL" clId="{E2C5D71D-F67A-4A5D-A04A-CDB01EF8C106}" dt="2023-10-22T10:59:50.198" v="4102"/>
          <ac:spMkLst>
            <pc:docMk/>
            <pc:sldMk cId="1731167191" sldId="306"/>
            <ac:spMk id="26" creationId="{B45B962F-C086-370F-B4E8-9E2F8A771BAE}"/>
          </ac:spMkLst>
        </pc:spChg>
        <pc:spChg chg="add mod">
          <ac:chgData name="Nguyễn Bùi Kim Ngân" userId="5806d19b-dc7f-4496-a52b-e481010db9b6" providerId="ADAL" clId="{E2C5D71D-F67A-4A5D-A04A-CDB01EF8C106}" dt="2023-10-22T11:00:51.848" v="4112" actId="164"/>
          <ac:spMkLst>
            <pc:docMk/>
            <pc:sldMk cId="1731167191" sldId="306"/>
            <ac:spMk id="27" creationId="{7C046B19-5435-7EC5-5A5F-760BFBDD2D23}"/>
          </ac:spMkLst>
        </pc:spChg>
        <pc:spChg chg="add mod">
          <ac:chgData name="Nguyễn Bùi Kim Ngân" userId="5806d19b-dc7f-4496-a52b-e481010db9b6" providerId="ADAL" clId="{E2C5D71D-F67A-4A5D-A04A-CDB01EF8C106}" dt="2023-10-22T11:00:51.848" v="4112" actId="164"/>
          <ac:spMkLst>
            <pc:docMk/>
            <pc:sldMk cId="1731167191" sldId="306"/>
            <ac:spMk id="28" creationId="{87ACE7C2-D04B-004D-64D8-5BB8062CC90B}"/>
          </ac:spMkLst>
        </pc:spChg>
        <pc:spChg chg="add mod">
          <ac:chgData name="Nguyễn Bùi Kim Ngân" userId="5806d19b-dc7f-4496-a52b-e481010db9b6" providerId="ADAL" clId="{E2C5D71D-F67A-4A5D-A04A-CDB01EF8C106}" dt="2023-10-22T11:01:54.891" v="4122"/>
          <ac:spMkLst>
            <pc:docMk/>
            <pc:sldMk cId="1731167191" sldId="306"/>
            <ac:spMk id="29" creationId="{C06F905F-63F7-C120-9A36-F486DCC9BCB4}"/>
          </ac:spMkLst>
        </pc:spChg>
        <pc:spChg chg="add mod">
          <ac:chgData name="Nguyễn Bùi Kim Ngân" userId="5806d19b-dc7f-4496-a52b-e481010db9b6" providerId="ADAL" clId="{E2C5D71D-F67A-4A5D-A04A-CDB01EF8C106}" dt="2023-10-22T11:00:55.327" v="4114" actId="1076"/>
          <ac:spMkLst>
            <pc:docMk/>
            <pc:sldMk cId="1731167191" sldId="306"/>
            <ac:spMk id="30" creationId="{96ABC06E-49A0-F2AC-132A-F8519CEA2820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35" creationId="{22553C29-F1D7-3C44-36F6-8A0327ABA4B1}"/>
          </ac:spMkLst>
        </pc:spChg>
        <pc:spChg chg="add del mod">
          <ac:chgData name="Nguyễn Bùi Kim Ngân" userId="5806d19b-dc7f-4496-a52b-e481010db9b6" providerId="ADAL" clId="{E2C5D71D-F67A-4A5D-A04A-CDB01EF8C106}" dt="2023-10-22T11:00:30.662" v="4111" actId="478"/>
          <ac:spMkLst>
            <pc:docMk/>
            <pc:sldMk cId="1731167191" sldId="306"/>
            <ac:spMk id="38" creationId="{F3C2AE39-3728-BA1F-40B9-B8A7CDAB973A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39" creationId="{EC06F22D-4F3A-CF93-0CC3-D20E69DB1A7B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41" creationId="{DEEE968D-C299-50FF-ACF4-B092BCF49C1A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42" creationId="{FDB00CD3-43DF-8113-C833-A8BE2D36D860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43" creationId="{DA03CE3C-0282-9204-7A56-6223D081992F}"/>
          </ac:spMkLst>
        </pc:spChg>
        <pc:spChg chg="add del mod">
          <ac:chgData name="Nguyễn Bùi Kim Ngân" userId="5806d19b-dc7f-4496-a52b-e481010db9b6" providerId="ADAL" clId="{E2C5D71D-F67A-4A5D-A04A-CDB01EF8C106}" dt="2023-10-22T11:00:20.698" v="4110" actId="478"/>
          <ac:spMkLst>
            <pc:docMk/>
            <pc:sldMk cId="1731167191" sldId="306"/>
            <ac:spMk id="46" creationId="{568799D0-E95B-7E90-27D9-06DA460AB0F9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47" creationId="{B6CBE3EB-F3D4-E9BA-FDB9-14415063A0B1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49" creationId="{EAA856DC-1664-3D64-68B8-69AC766032C2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0" creationId="{438AED19-456D-07C1-835D-354213C8AFF3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1" creationId="{4CDA7F4C-364E-F178-0E61-9A881DD1BC7A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2" creationId="{511951BA-4FD9-0ED8-B018-92DCBCDD7932}"/>
          </ac:spMkLst>
        </pc:spChg>
        <pc:spChg chg="add del mod">
          <ac:chgData name="Nguyễn Bùi Kim Ngân" userId="5806d19b-dc7f-4496-a52b-e481010db9b6" providerId="ADAL" clId="{E2C5D71D-F67A-4A5D-A04A-CDB01EF8C106}" dt="2023-10-22T11:00:12.040" v="4107" actId="478"/>
          <ac:spMkLst>
            <pc:docMk/>
            <pc:sldMk cId="1731167191" sldId="306"/>
            <ac:spMk id="55" creationId="{2B97882E-1A39-AA57-3501-9D62168652C0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6" creationId="{60425E18-4551-64E2-0C85-42E569333044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8" creationId="{4D69ED08-D13D-0002-8144-A4247AEC70F2}"/>
          </ac:spMkLst>
        </pc:spChg>
        <pc:spChg chg="add mod">
          <ac:chgData name="Nguyễn Bùi Kim Ngân" userId="5806d19b-dc7f-4496-a52b-e481010db9b6" providerId="ADAL" clId="{E2C5D71D-F67A-4A5D-A04A-CDB01EF8C106}" dt="2023-10-22T10:59:55.516" v="4103"/>
          <ac:spMkLst>
            <pc:docMk/>
            <pc:sldMk cId="1731167191" sldId="306"/>
            <ac:spMk id="59" creationId="{48146648-1E5D-869D-0A9E-963A86853681}"/>
          </ac:spMkLst>
        </pc:spChg>
        <pc:spChg chg="add mod topLvl">
          <ac:chgData name="Nguyễn Bùi Kim Ngân" userId="5806d19b-dc7f-4496-a52b-e481010db9b6" providerId="ADAL" clId="{E2C5D71D-F67A-4A5D-A04A-CDB01EF8C106}" dt="2023-10-22T11:00:51.848" v="4112" actId="164"/>
          <ac:spMkLst>
            <pc:docMk/>
            <pc:sldMk cId="1731167191" sldId="306"/>
            <ac:spMk id="60" creationId="{61E3FD72-636F-E6B5-46D3-044A85E64BFA}"/>
          </ac:spMkLst>
        </pc:spChg>
        <pc:spChg chg="add del mod topLvl">
          <ac:chgData name="Nguyễn Bùi Kim Ngân" userId="5806d19b-dc7f-4496-a52b-e481010db9b6" providerId="ADAL" clId="{E2C5D71D-F67A-4A5D-A04A-CDB01EF8C106}" dt="2023-10-22T11:00:08.242" v="4106" actId="478"/>
          <ac:spMkLst>
            <pc:docMk/>
            <pc:sldMk cId="1731167191" sldId="306"/>
            <ac:spMk id="63" creationId="{16540513-50CC-D5FF-8CA6-ED3AFF5C9D91}"/>
          </ac:spMkLst>
        </pc:spChg>
        <pc:spChg chg="add mod">
          <ac:chgData name="Nguyễn Bùi Kim Ngân" userId="5806d19b-dc7f-4496-a52b-e481010db9b6" providerId="ADAL" clId="{E2C5D71D-F67A-4A5D-A04A-CDB01EF8C106}" dt="2023-10-22T11:00:04.726" v="4105" actId="165"/>
          <ac:spMkLst>
            <pc:docMk/>
            <pc:sldMk cId="1731167191" sldId="306"/>
            <ac:spMk id="64" creationId="{093F902A-B304-87BF-C9B8-9871B03E1E86}"/>
          </ac:spMkLst>
        </pc:spChg>
        <pc:spChg chg="add mod">
          <ac:chgData name="Nguyễn Bùi Kim Ngân" userId="5806d19b-dc7f-4496-a52b-e481010db9b6" providerId="ADAL" clId="{E2C5D71D-F67A-4A5D-A04A-CDB01EF8C106}" dt="2023-10-22T11:00:04.726" v="4105" actId="165"/>
          <ac:spMkLst>
            <pc:docMk/>
            <pc:sldMk cId="1731167191" sldId="306"/>
            <ac:spMk id="66" creationId="{2B52FA7F-6713-944D-7BCA-646ED0D795C0}"/>
          </ac:spMkLst>
        </pc:spChg>
        <pc:spChg chg="add mod">
          <ac:chgData name="Nguyễn Bùi Kim Ngân" userId="5806d19b-dc7f-4496-a52b-e481010db9b6" providerId="ADAL" clId="{E2C5D71D-F67A-4A5D-A04A-CDB01EF8C106}" dt="2023-10-22T11:00:04.726" v="4105" actId="165"/>
          <ac:spMkLst>
            <pc:docMk/>
            <pc:sldMk cId="1731167191" sldId="306"/>
            <ac:spMk id="67" creationId="{4F7575F6-5BAD-6327-27FB-A7FF63D8EB46}"/>
          </ac:spMkLst>
        </pc:spChg>
        <pc:spChg chg="add mod">
          <ac:chgData name="Nguyễn Bùi Kim Ngân" userId="5806d19b-dc7f-4496-a52b-e481010db9b6" providerId="ADAL" clId="{E2C5D71D-F67A-4A5D-A04A-CDB01EF8C106}" dt="2023-10-22T11:00:04.726" v="4105" actId="165"/>
          <ac:spMkLst>
            <pc:docMk/>
            <pc:sldMk cId="1731167191" sldId="306"/>
            <ac:spMk id="68" creationId="{E05E3DF7-DED5-1DC2-452D-CC3B47866632}"/>
          </ac:spMkLst>
        </pc:spChg>
        <pc:spChg chg="add mod">
          <ac:chgData name="Nguyễn Bùi Kim Ngân" userId="5806d19b-dc7f-4496-a52b-e481010db9b6" providerId="ADAL" clId="{E2C5D71D-F67A-4A5D-A04A-CDB01EF8C106}" dt="2023-10-22T12:56:46.151" v="4309" actId="1035"/>
          <ac:spMkLst>
            <pc:docMk/>
            <pc:sldMk cId="1731167191" sldId="306"/>
            <ac:spMk id="70" creationId="{8F7EF2FF-656C-3CA1-431A-68E3D5007A0B}"/>
          </ac:spMkLst>
        </pc:spChg>
        <pc:spChg chg="add del mod">
          <ac:chgData name="Nguyễn Bùi Kim Ngân" userId="5806d19b-dc7f-4496-a52b-e481010db9b6" providerId="ADAL" clId="{E2C5D71D-F67A-4A5D-A04A-CDB01EF8C106}" dt="2023-10-22T11:07:40.575" v="4126" actId="478"/>
          <ac:spMkLst>
            <pc:docMk/>
            <pc:sldMk cId="1731167191" sldId="306"/>
            <ac:spMk id="71" creationId="{121BF52F-542C-E59B-7580-279BFC7050E2}"/>
          </ac:spMkLst>
        </pc:spChg>
        <pc:spChg chg="add mod">
          <ac:chgData name="Nguyễn Bùi Kim Ngân" userId="5806d19b-dc7f-4496-a52b-e481010db9b6" providerId="ADAL" clId="{E2C5D71D-F67A-4A5D-A04A-CDB01EF8C106}" dt="2023-10-22T12:56:51.012" v="4332" actId="1035"/>
          <ac:spMkLst>
            <pc:docMk/>
            <pc:sldMk cId="1731167191" sldId="306"/>
            <ac:spMk id="72" creationId="{76233157-0D81-1226-8A25-60EF5311FDDE}"/>
          </ac:spMkLst>
        </pc:spChg>
        <pc:spChg chg="add mod">
          <ac:chgData name="Nguyễn Bùi Kim Ngân" userId="5806d19b-dc7f-4496-a52b-e481010db9b6" providerId="ADAL" clId="{E2C5D71D-F67A-4A5D-A04A-CDB01EF8C106}" dt="2023-10-22T12:57:27.338" v="4359" actId="21"/>
          <ac:spMkLst>
            <pc:docMk/>
            <pc:sldMk cId="1731167191" sldId="306"/>
            <ac:spMk id="73" creationId="{D78A9ABC-9B22-7DA5-ED7E-4C936B2C6DE2}"/>
          </ac:spMkLst>
        </pc:spChg>
        <pc:spChg chg="add del">
          <ac:chgData name="Nguyễn Bùi Kim Ngân" userId="5806d19b-dc7f-4496-a52b-e481010db9b6" providerId="ADAL" clId="{E2C5D71D-F67A-4A5D-A04A-CDB01EF8C106}" dt="2023-10-22T12:46:02.156" v="4202"/>
          <ac:spMkLst>
            <pc:docMk/>
            <pc:sldMk cId="1731167191" sldId="306"/>
            <ac:spMk id="74" creationId="{C2F194E1-06C0-0EDB-3D5C-1F8525B71CB3}"/>
          </ac:spMkLst>
        </pc:spChg>
        <pc:spChg chg="add mod">
          <ac:chgData name="Nguyễn Bùi Kim Ngân" userId="5806d19b-dc7f-4496-a52b-e481010db9b6" providerId="ADAL" clId="{E2C5D71D-F67A-4A5D-A04A-CDB01EF8C106}" dt="2023-10-22T12:57:31.040" v="4374" actId="1035"/>
          <ac:spMkLst>
            <pc:docMk/>
            <pc:sldMk cId="1731167191" sldId="306"/>
            <ac:spMk id="75" creationId="{CE570439-DAE6-AE5B-644A-B06E8EDC861B}"/>
          </ac:spMkLst>
        </pc:spChg>
        <pc:spChg chg="add mod">
          <ac:chgData name="Nguyễn Bùi Kim Ngân" userId="5806d19b-dc7f-4496-a52b-e481010db9b6" providerId="ADAL" clId="{E2C5D71D-F67A-4A5D-A04A-CDB01EF8C106}" dt="2023-10-22T13:08:15.300" v="4439" actId="20577"/>
          <ac:spMkLst>
            <pc:docMk/>
            <pc:sldMk cId="1731167191" sldId="306"/>
            <ac:spMk id="77" creationId="{119EBD4A-4A80-A6FC-D2CB-1150A99DD193}"/>
          </ac:spMkLst>
        </pc:spChg>
        <pc:spChg chg="mod">
          <ac:chgData name="Nguyễn Bùi Kim Ngân" userId="5806d19b-dc7f-4496-a52b-e481010db9b6" providerId="ADAL" clId="{E2C5D71D-F67A-4A5D-A04A-CDB01EF8C106}" dt="2023-10-22T14:33:21.410" v="5891"/>
          <ac:spMkLst>
            <pc:docMk/>
            <pc:sldMk cId="1731167191" sldId="306"/>
            <ac:spMk id="79" creationId="{7CF48E06-7244-1AD3-A66A-EFA7BA570485}"/>
          </ac:spMkLst>
        </pc:spChg>
        <pc:spChg chg="mod">
          <ac:chgData name="Nguyễn Bùi Kim Ngân" userId="5806d19b-dc7f-4496-a52b-e481010db9b6" providerId="ADAL" clId="{E2C5D71D-F67A-4A5D-A04A-CDB01EF8C106}" dt="2023-10-22T14:33:24.425" v="5892" actId="207"/>
          <ac:spMkLst>
            <pc:docMk/>
            <pc:sldMk cId="1731167191" sldId="306"/>
            <ac:spMk id="80" creationId="{68C0F7AA-B626-0839-1411-2CB19DA30C27}"/>
          </ac:spMkLst>
        </pc:spChg>
        <pc:spChg chg="mod">
          <ac:chgData name="Nguyễn Bùi Kim Ngân" userId="5806d19b-dc7f-4496-a52b-e481010db9b6" providerId="ADAL" clId="{E2C5D71D-F67A-4A5D-A04A-CDB01EF8C106}" dt="2023-10-22T14:33:21.410" v="5891"/>
          <ac:spMkLst>
            <pc:docMk/>
            <pc:sldMk cId="1731167191" sldId="306"/>
            <ac:spMk id="81" creationId="{1DE73F50-924A-92A1-6A2F-C624F0A78004}"/>
          </ac:spMkLst>
        </pc:spChg>
        <pc:spChg chg="mod">
          <ac:chgData name="Nguyễn Bùi Kim Ngân" userId="5806d19b-dc7f-4496-a52b-e481010db9b6" providerId="ADAL" clId="{E2C5D71D-F67A-4A5D-A04A-CDB01EF8C106}" dt="2023-10-22T14:33:21.410" v="5891"/>
          <ac:spMkLst>
            <pc:docMk/>
            <pc:sldMk cId="1731167191" sldId="306"/>
            <ac:spMk id="82" creationId="{A80D34BD-9E19-70D0-12E2-763CAE314C82}"/>
          </ac:spMkLst>
        </pc:spChg>
        <pc:grpChg chg="add mod">
          <ac:chgData name="Nguyễn Bùi Kim Ngân" userId="5806d19b-dc7f-4496-a52b-e481010db9b6" providerId="ADAL" clId="{E2C5D71D-F67A-4A5D-A04A-CDB01EF8C106}" dt="2023-10-22T10:58:50.588" v="4100"/>
          <ac:grpSpMkLst>
            <pc:docMk/>
            <pc:sldMk cId="1731167191" sldId="306"/>
            <ac:grpSpMk id="4" creationId="{69A2717B-803A-C8A7-2B02-D1C92729EB24}"/>
          </ac:grpSpMkLst>
        </pc:grpChg>
        <pc:grpChg chg="add mod">
          <ac:chgData name="Nguyễn Bùi Kim Ngân" userId="5806d19b-dc7f-4496-a52b-e481010db9b6" providerId="ADAL" clId="{E2C5D71D-F67A-4A5D-A04A-CDB01EF8C106}" dt="2023-10-22T10:58:50.588" v="4100"/>
          <ac:grpSpMkLst>
            <pc:docMk/>
            <pc:sldMk cId="1731167191" sldId="306"/>
            <ac:grpSpMk id="5" creationId="{5EA03740-C72E-27F4-C2C0-357F9520BD2C}"/>
          </ac:grpSpMkLst>
        </pc:grpChg>
        <pc:grpChg chg="add mod">
          <ac:chgData name="Nguyễn Bùi Kim Ngân" userId="5806d19b-dc7f-4496-a52b-e481010db9b6" providerId="ADAL" clId="{E2C5D71D-F67A-4A5D-A04A-CDB01EF8C106}" dt="2023-10-22T10:58:50.588" v="4100"/>
          <ac:grpSpMkLst>
            <pc:docMk/>
            <pc:sldMk cId="1731167191" sldId="306"/>
            <ac:grpSpMk id="6" creationId="{BE0DDEBC-274C-D17A-A12F-622E12EBE396}"/>
          </ac:grpSpMkLst>
        </pc:grpChg>
        <pc:grpChg chg="add del mod">
          <ac:chgData name="Nguyễn Bùi Kim Ngân" userId="5806d19b-dc7f-4496-a52b-e481010db9b6" providerId="ADAL" clId="{E2C5D71D-F67A-4A5D-A04A-CDB01EF8C106}" dt="2023-10-22T11:00:04.726" v="4105" actId="165"/>
          <ac:grpSpMkLst>
            <pc:docMk/>
            <pc:sldMk cId="1731167191" sldId="306"/>
            <ac:grpSpMk id="31" creationId="{96AD6C44-142C-BE9F-128C-30FF8D420727}"/>
          </ac:grpSpMkLst>
        </pc:grpChg>
        <pc:grpChg chg="add mod">
          <ac:chgData name="Nguyễn Bùi Kim Ngân" userId="5806d19b-dc7f-4496-a52b-e481010db9b6" providerId="ADAL" clId="{E2C5D71D-F67A-4A5D-A04A-CDB01EF8C106}" dt="2023-10-22T11:00:51.848" v="4112" actId="164"/>
          <ac:grpSpMkLst>
            <pc:docMk/>
            <pc:sldMk cId="1731167191" sldId="306"/>
            <ac:grpSpMk id="32" creationId="{F7048B63-2C12-4F04-1A1A-127BDA88B0FD}"/>
          </ac:grpSpMkLst>
        </pc:grpChg>
        <pc:grpChg chg="add mod">
          <ac:chgData name="Nguyễn Bùi Kim Ngân" userId="5806d19b-dc7f-4496-a52b-e481010db9b6" providerId="ADAL" clId="{E2C5D71D-F67A-4A5D-A04A-CDB01EF8C106}" dt="2023-10-22T11:00:51.848" v="4112" actId="164"/>
          <ac:grpSpMkLst>
            <pc:docMk/>
            <pc:sldMk cId="1731167191" sldId="306"/>
            <ac:grpSpMk id="33" creationId="{4F0E996C-2857-BBBD-1AE2-0E29D150B539}"/>
          </ac:grpSpMkLst>
        </pc:grpChg>
        <pc:grpChg chg="add mod">
          <ac:chgData name="Nguyễn Bùi Kim Ngân" userId="5806d19b-dc7f-4496-a52b-e481010db9b6" providerId="ADAL" clId="{E2C5D71D-F67A-4A5D-A04A-CDB01EF8C106}" dt="2023-10-22T11:00:51.848" v="4112" actId="164"/>
          <ac:grpSpMkLst>
            <pc:docMk/>
            <pc:sldMk cId="1731167191" sldId="306"/>
            <ac:grpSpMk id="34" creationId="{5F4436EB-505C-672F-F389-DC401120BE56}"/>
          </ac:grpSpMkLst>
        </pc:grpChg>
        <pc:grpChg chg="add del mod">
          <ac:chgData name="Nguyễn Bùi Kim Ngân" userId="5806d19b-dc7f-4496-a52b-e481010db9b6" providerId="ADAL" clId="{E2C5D71D-F67A-4A5D-A04A-CDB01EF8C106}" dt="2023-10-22T11:00:30.662" v="4111" actId="478"/>
          <ac:grpSpMkLst>
            <pc:docMk/>
            <pc:sldMk cId="1731167191" sldId="306"/>
            <ac:grpSpMk id="36" creationId="{5F169779-FCAC-938E-776F-AB2A2DB8EE2B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37" creationId="{F4077364-BD6F-8D83-930C-41D497CF485E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40" creationId="{CCF0289A-DFA9-EEEB-5C75-4CB4E2985F18}"/>
          </ac:grpSpMkLst>
        </pc:grpChg>
        <pc:grpChg chg="add del mod">
          <ac:chgData name="Nguyễn Bùi Kim Ngân" userId="5806d19b-dc7f-4496-a52b-e481010db9b6" providerId="ADAL" clId="{E2C5D71D-F67A-4A5D-A04A-CDB01EF8C106}" dt="2023-10-22T11:00:20.698" v="4110" actId="478"/>
          <ac:grpSpMkLst>
            <pc:docMk/>
            <pc:sldMk cId="1731167191" sldId="306"/>
            <ac:grpSpMk id="44" creationId="{5CEA3D36-6D5E-8B1C-DBBF-48B6A5AE5E1A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45" creationId="{42A52614-05F6-E434-0B14-AF1A14B542BA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48" creationId="{CBECFE2B-64BF-C7EA-37FC-A0A5A23AEB3D}"/>
          </ac:grpSpMkLst>
        </pc:grpChg>
        <pc:grpChg chg="add del mod">
          <ac:chgData name="Nguyễn Bùi Kim Ngân" userId="5806d19b-dc7f-4496-a52b-e481010db9b6" providerId="ADAL" clId="{E2C5D71D-F67A-4A5D-A04A-CDB01EF8C106}" dt="2023-10-22T11:00:12.040" v="4107" actId="478"/>
          <ac:grpSpMkLst>
            <pc:docMk/>
            <pc:sldMk cId="1731167191" sldId="306"/>
            <ac:grpSpMk id="53" creationId="{D8C75ABE-CBCF-F7DE-5ACF-1AFF7CE586B1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54" creationId="{8FE210C9-B5BA-2096-4B06-EFA1BDE76DD3}"/>
          </ac:grpSpMkLst>
        </pc:grpChg>
        <pc:grpChg chg="add mod">
          <ac:chgData name="Nguyễn Bùi Kim Ngân" userId="5806d19b-dc7f-4496-a52b-e481010db9b6" providerId="ADAL" clId="{E2C5D71D-F67A-4A5D-A04A-CDB01EF8C106}" dt="2023-10-22T10:59:55.516" v="4103"/>
          <ac:grpSpMkLst>
            <pc:docMk/>
            <pc:sldMk cId="1731167191" sldId="306"/>
            <ac:grpSpMk id="57" creationId="{90C3B287-F234-5354-A77C-C8E17483C2F6}"/>
          </ac:grpSpMkLst>
        </pc:grpChg>
        <pc:grpChg chg="add del mod topLvl">
          <ac:chgData name="Nguyễn Bùi Kim Ngân" userId="5806d19b-dc7f-4496-a52b-e481010db9b6" providerId="ADAL" clId="{E2C5D71D-F67A-4A5D-A04A-CDB01EF8C106}" dt="2023-10-22T11:00:08.242" v="4106" actId="478"/>
          <ac:grpSpMkLst>
            <pc:docMk/>
            <pc:sldMk cId="1731167191" sldId="306"/>
            <ac:grpSpMk id="61" creationId="{0B69151D-30C0-0DFE-06FE-979580B0E408}"/>
          </ac:grpSpMkLst>
        </pc:grpChg>
        <pc:grpChg chg="add mod topLvl">
          <ac:chgData name="Nguyễn Bùi Kim Ngân" userId="5806d19b-dc7f-4496-a52b-e481010db9b6" providerId="ADAL" clId="{E2C5D71D-F67A-4A5D-A04A-CDB01EF8C106}" dt="2023-10-22T11:00:51.848" v="4112" actId="164"/>
          <ac:grpSpMkLst>
            <pc:docMk/>
            <pc:sldMk cId="1731167191" sldId="306"/>
            <ac:grpSpMk id="62" creationId="{0662E394-483E-4098-1DEB-68865CA1834A}"/>
          </ac:grpSpMkLst>
        </pc:grpChg>
        <pc:grpChg chg="add mod">
          <ac:chgData name="Nguyễn Bùi Kim Ngân" userId="5806d19b-dc7f-4496-a52b-e481010db9b6" providerId="ADAL" clId="{E2C5D71D-F67A-4A5D-A04A-CDB01EF8C106}" dt="2023-10-22T11:00:04.726" v="4105" actId="165"/>
          <ac:grpSpMkLst>
            <pc:docMk/>
            <pc:sldMk cId="1731167191" sldId="306"/>
            <ac:grpSpMk id="65" creationId="{A86AF620-2F79-91DE-DD31-90AF90336952}"/>
          </ac:grpSpMkLst>
        </pc:grpChg>
        <pc:grpChg chg="add del mod">
          <ac:chgData name="Nguyễn Bùi Kim Ngân" userId="5806d19b-dc7f-4496-a52b-e481010db9b6" providerId="ADAL" clId="{E2C5D71D-F67A-4A5D-A04A-CDB01EF8C106}" dt="2023-10-22T11:07:10.125" v="4123" actId="478"/>
          <ac:grpSpMkLst>
            <pc:docMk/>
            <pc:sldMk cId="1731167191" sldId="306"/>
            <ac:grpSpMk id="69" creationId="{8CA772A7-CA42-7A55-8A3B-C7F6CDB56E4D}"/>
          </ac:grpSpMkLst>
        </pc:grpChg>
        <pc:grpChg chg="add mod">
          <ac:chgData name="Nguyễn Bùi Kim Ngân" userId="5806d19b-dc7f-4496-a52b-e481010db9b6" providerId="ADAL" clId="{E2C5D71D-F67A-4A5D-A04A-CDB01EF8C106}" dt="2023-10-22T14:33:21.410" v="5891"/>
          <ac:grpSpMkLst>
            <pc:docMk/>
            <pc:sldMk cId="1731167191" sldId="306"/>
            <ac:grpSpMk id="78" creationId="{77C81B0B-8A54-870A-5EBB-7E0D6816FF2B}"/>
          </ac:grpSpMkLst>
        </pc:grpChg>
        <pc:picChg chg="del">
          <ac:chgData name="Nguyễn Bùi Kim Ngân" userId="5806d19b-dc7f-4496-a52b-e481010db9b6" providerId="ADAL" clId="{E2C5D71D-F67A-4A5D-A04A-CDB01EF8C106}" dt="2023-10-22T09:16:20.054" v="3197" actId="478"/>
          <ac:picMkLst>
            <pc:docMk/>
            <pc:sldMk cId="1731167191" sldId="306"/>
            <ac:picMk id="5" creationId="{E272D510-A5DC-D5CA-7106-4B55369DA58F}"/>
          </ac:picMkLst>
        </pc:picChg>
        <pc:picChg chg="add del mod">
          <ac:chgData name="Nguyễn Bùi Kim Ngân" userId="5806d19b-dc7f-4496-a52b-e481010db9b6" providerId="ADAL" clId="{E2C5D71D-F67A-4A5D-A04A-CDB01EF8C106}" dt="2023-10-22T09:17:02.725" v="3205" actId="478"/>
          <ac:picMkLst>
            <pc:docMk/>
            <pc:sldMk cId="1731167191" sldId="306"/>
            <ac:picMk id="6" creationId="{17D1F411-A3D7-6422-31AA-EB9054F85165}"/>
          </ac:picMkLst>
        </pc:picChg>
        <pc:picChg chg="add mod">
          <ac:chgData name="Nguyễn Bùi Kim Ngân" userId="5806d19b-dc7f-4496-a52b-e481010db9b6" providerId="ADAL" clId="{E2C5D71D-F67A-4A5D-A04A-CDB01EF8C106}" dt="2023-10-22T13:22:15.740" v="4539" actId="1038"/>
          <ac:picMkLst>
            <pc:docMk/>
            <pc:sldMk cId="1731167191" sldId="306"/>
            <ac:picMk id="8" creationId="{A7C47020-78D8-E8FB-F128-D7A6DF0B10C5}"/>
          </ac:picMkLst>
        </pc:picChg>
      </pc:sldChg>
      <pc:sldChg chg="addSp delSp modSp add mod modNotesTx">
        <pc:chgData name="Nguyễn Bùi Kim Ngân" userId="5806d19b-dc7f-4496-a52b-e481010db9b6" providerId="ADAL" clId="{E2C5D71D-F67A-4A5D-A04A-CDB01EF8C106}" dt="2023-10-23T15:53:43.645" v="6065" actId="20577"/>
        <pc:sldMkLst>
          <pc:docMk/>
          <pc:sldMk cId="2800705283" sldId="307"/>
        </pc:sldMkLst>
        <pc:spChg chg="mod">
          <ac:chgData name="Nguyễn Bùi Kim Ngân" userId="5806d19b-dc7f-4496-a52b-e481010db9b6" providerId="ADAL" clId="{E2C5D71D-F67A-4A5D-A04A-CDB01EF8C106}" dt="2023-10-22T09:38:55.794" v="3288" actId="20577"/>
          <ac:spMkLst>
            <pc:docMk/>
            <pc:sldMk cId="2800705283" sldId="307"/>
            <ac:spMk id="2" creationId="{90479CC0-E8C6-2DE9-3C44-C913EAD3E6D9}"/>
          </ac:spMkLst>
        </pc:spChg>
        <pc:spChg chg="mod">
          <ac:chgData name="Nguyễn Bùi Kim Ngân" userId="5806d19b-dc7f-4496-a52b-e481010db9b6" providerId="ADAL" clId="{E2C5D71D-F67A-4A5D-A04A-CDB01EF8C106}" dt="2023-10-22T09:40:43.666" v="3310" actId="20577"/>
          <ac:spMkLst>
            <pc:docMk/>
            <pc:sldMk cId="2800705283" sldId="307"/>
            <ac:spMk id="7" creationId="{5E8F6230-382C-E336-0D4C-F4382AC15D53}"/>
          </ac:spMkLst>
        </pc:spChg>
        <pc:spChg chg="mod">
          <ac:chgData name="Nguyễn Bùi Kim Ngân" userId="5806d19b-dc7f-4496-a52b-e481010db9b6" providerId="ADAL" clId="{E2C5D71D-F67A-4A5D-A04A-CDB01EF8C106}" dt="2023-10-23T15:51:40.923" v="6064" actId="20577"/>
          <ac:spMkLst>
            <pc:docMk/>
            <pc:sldMk cId="2800705283" sldId="307"/>
            <ac:spMk id="8" creationId="{68F22381-CB24-B9B4-0B7C-40D24A3A429F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2" creationId="{4717C67D-C940-D926-3101-1B2B485884E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2" creationId="{A9E951DD-F7E8-FBB9-4DE3-4893602EFA25}"/>
          </ac:spMkLst>
        </pc:spChg>
        <pc:spChg chg="mod">
          <ac:chgData name="Nguyễn Bùi Kim Ngân" userId="5806d19b-dc7f-4496-a52b-e481010db9b6" providerId="ADAL" clId="{E2C5D71D-F67A-4A5D-A04A-CDB01EF8C106}" dt="2023-10-22T10:27:06.526" v="4082" actId="207"/>
          <ac:spMkLst>
            <pc:docMk/>
            <pc:sldMk cId="2800705283" sldId="307"/>
            <ac:spMk id="13" creationId="{11BEB019-2787-0AC2-270C-739C7291C795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3" creationId="{9DB10DD9-EDF5-E219-BCE9-2E330CFD1CCC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3" creationId="{AC3E4DD9-2222-C546-25AA-EF05D2947397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4" creationId="{B7B24CB7-736B-6D65-1DF6-946187D8B2A7}"/>
          </ac:spMkLst>
        </pc:spChg>
        <pc:spChg chg="mod">
          <ac:chgData name="Nguyễn Bùi Kim Ngân" userId="5806d19b-dc7f-4496-a52b-e481010db9b6" providerId="ADAL" clId="{E2C5D71D-F67A-4A5D-A04A-CDB01EF8C106}" dt="2023-10-22T10:27:24.824" v="4084" actId="207"/>
          <ac:spMkLst>
            <pc:docMk/>
            <pc:sldMk cId="2800705283" sldId="307"/>
            <ac:spMk id="14" creationId="{F73461EC-91F9-40E8-DE84-27662614FF9D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5" creationId="{7900F0E6-A112-BF6D-AF96-16AEEB3A74DB}"/>
          </ac:spMkLst>
        </pc:spChg>
        <pc:spChg chg="mod">
          <ac:chgData name="Nguyễn Bùi Kim Ngân" userId="5806d19b-dc7f-4496-a52b-e481010db9b6" providerId="ADAL" clId="{E2C5D71D-F67A-4A5D-A04A-CDB01EF8C106}" dt="2023-10-22T10:26:58.423" v="4081"/>
          <ac:spMkLst>
            <pc:docMk/>
            <pc:sldMk cId="2800705283" sldId="307"/>
            <ac:spMk id="15" creationId="{A3C0F580-DEA6-4E3F-8E95-4A50117674BE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6" creationId="{245B12E4-5E64-49D4-CBBB-29592D697AE5}"/>
          </ac:spMkLst>
        </pc:spChg>
        <pc:spChg chg="mod">
          <ac:chgData name="Nguyễn Bùi Kim Ngân" userId="5806d19b-dc7f-4496-a52b-e481010db9b6" providerId="ADAL" clId="{E2C5D71D-F67A-4A5D-A04A-CDB01EF8C106}" dt="2023-10-22T10:26:58.423" v="4081"/>
          <ac:spMkLst>
            <pc:docMk/>
            <pc:sldMk cId="2800705283" sldId="307"/>
            <ac:spMk id="16" creationId="{499D1098-0489-9596-4A55-22D27A0B0C12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7" creationId="{3480E73C-694D-AF0F-7A9B-CB7EBFC0A92F}"/>
          </ac:spMkLst>
        </pc:spChg>
        <pc:spChg chg="mod">
          <ac:chgData name="Nguyễn Bùi Kim Ngân" userId="5806d19b-dc7f-4496-a52b-e481010db9b6" providerId="ADAL" clId="{E2C5D71D-F67A-4A5D-A04A-CDB01EF8C106}" dt="2023-10-22T10:26:58.423" v="4081"/>
          <ac:spMkLst>
            <pc:docMk/>
            <pc:sldMk cId="2800705283" sldId="307"/>
            <ac:spMk id="17" creationId="{45A65A44-5223-F8EF-8B7B-F428F61C3E02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7" creationId="{87E56687-CE0E-3BC1-00E4-EF4E9B799E86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8" creationId="{4B6ABC18-E43D-C587-670F-46D5729D927D}"/>
          </ac:spMkLst>
        </pc:spChg>
        <pc:spChg chg="mod">
          <ac:chgData name="Nguyễn Bùi Kim Ngân" userId="5806d19b-dc7f-4496-a52b-e481010db9b6" providerId="ADAL" clId="{E2C5D71D-F67A-4A5D-A04A-CDB01EF8C106}" dt="2023-10-22T10:26:58.423" v="4081"/>
          <ac:spMkLst>
            <pc:docMk/>
            <pc:sldMk cId="2800705283" sldId="307"/>
            <ac:spMk id="18" creationId="{94EB21D8-8973-CEC8-64C2-20E4030DDF02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19" creationId="{9B0DC62A-155B-FB27-5835-156DB366ED22}"/>
          </ac:spMkLst>
        </pc:spChg>
        <pc:spChg chg="mod">
          <ac:chgData name="Nguyễn Bùi Kim Ngân" userId="5806d19b-dc7f-4496-a52b-e481010db9b6" providerId="ADAL" clId="{E2C5D71D-F67A-4A5D-A04A-CDB01EF8C106}" dt="2023-10-22T10:16:01.450" v="3899" actId="2711"/>
          <ac:spMkLst>
            <pc:docMk/>
            <pc:sldMk cId="2800705283" sldId="307"/>
            <ac:spMk id="20" creationId="{3A03C713-03C3-1B8F-C2DB-87A06756FB3B}"/>
          </ac:spMkLst>
        </pc:spChg>
        <pc:spChg chg="mod topLvl">
          <ac:chgData name="Nguyễn Bùi Kim Ngân" userId="5806d19b-dc7f-4496-a52b-e481010db9b6" providerId="ADAL" clId="{E2C5D71D-F67A-4A5D-A04A-CDB01EF8C106}" dt="2023-10-22T14:51:20.836" v="6025" actId="164"/>
          <ac:spMkLst>
            <pc:docMk/>
            <pc:sldMk cId="2800705283" sldId="307"/>
            <ac:spMk id="22" creationId="{3DD20E11-437D-930F-C560-11DFF8ABE3E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22" creationId="{710041FD-083B-F4C5-3E45-DFDE5AC5DCE6}"/>
          </ac:spMkLst>
        </pc:spChg>
        <pc:spChg chg="mod topLvl">
          <ac:chgData name="Nguyễn Bùi Kim Ngân" userId="5806d19b-dc7f-4496-a52b-e481010db9b6" providerId="ADAL" clId="{E2C5D71D-F67A-4A5D-A04A-CDB01EF8C106}" dt="2023-10-22T14:51:20.836" v="6025" actId="164"/>
          <ac:spMkLst>
            <pc:docMk/>
            <pc:sldMk cId="2800705283" sldId="307"/>
            <ac:spMk id="23" creationId="{0C3A9381-55AF-4D6A-6CC0-79FBC85A900D}"/>
          </ac:spMkLst>
        </pc:spChg>
        <pc:spChg chg="mod topLvl">
          <ac:chgData name="Nguyễn Bùi Kim Ngân" userId="5806d19b-dc7f-4496-a52b-e481010db9b6" providerId="ADAL" clId="{E2C5D71D-F67A-4A5D-A04A-CDB01EF8C106}" dt="2023-10-22T14:51:20.836" v="6025" actId="164"/>
          <ac:spMkLst>
            <pc:docMk/>
            <pc:sldMk cId="2800705283" sldId="307"/>
            <ac:spMk id="25" creationId="{74BA0AC0-71B5-DE38-55DE-9ABC23F26C52}"/>
          </ac:spMkLst>
        </pc:spChg>
        <pc:spChg chg="mod topLvl">
          <ac:chgData name="Nguyễn Bùi Kim Ngân" userId="5806d19b-dc7f-4496-a52b-e481010db9b6" providerId="ADAL" clId="{E2C5D71D-F67A-4A5D-A04A-CDB01EF8C106}" dt="2023-10-22T14:51:20.836" v="6025" actId="164"/>
          <ac:spMkLst>
            <pc:docMk/>
            <pc:sldMk cId="2800705283" sldId="307"/>
            <ac:spMk id="26" creationId="{C699DB92-D173-7500-79C3-AB47BC71A589}"/>
          </ac:spMkLst>
        </pc:spChg>
        <pc:spChg chg="mod topLvl">
          <ac:chgData name="Nguyễn Bùi Kim Ngân" userId="5806d19b-dc7f-4496-a52b-e481010db9b6" providerId="ADAL" clId="{E2C5D71D-F67A-4A5D-A04A-CDB01EF8C106}" dt="2023-10-22T14:51:37.002" v="6029" actId="164"/>
          <ac:spMkLst>
            <pc:docMk/>
            <pc:sldMk cId="2800705283" sldId="307"/>
            <ac:spMk id="27" creationId="{6AF01FD2-DFF9-E333-BE03-4D45C0F2342A}"/>
          </ac:spMkLst>
        </pc:spChg>
        <pc:spChg chg="mod">
          <ac:chgData name="Nguyễn Bùi Kim Ngân" userId="5806d19b-dc7f-4496-a52b-e481010db9b6" providerId="ADAL" clId="{E2C5D71D-F67A-4A5D-A04A-CDB01EF8C106}" dt="2023-10-22T10:18:46.509" v="3925" actId="165"/>
          <ac:spMkLst>
            <pc:docMk/>
            <pc:sldMk cId="2800705283" sldId="307"/>
            <ac:spMk id="28" creationId="{0F628033-F0E6-D5D2-04F3-C98E530C09F6}"/>
          </ac:spMkLst>
        </pc:spChg>
        <pc:spChg chg="mod">
          <ac:chgData name="Nguyễn Bùi Kim Ngân" userId="5806d19b-dc7f-4496-a52b-e481010db9b6" providerId="ADAL" clId="{E2C5D71D-F67A-4A5D-A04A-CDB01EF8C106}" dt="2023-10-22T10:18:46.509" v="3925" actId="165"/>
          <ac:spMkLst>
            <pc:docMk/>
            <pc:sldMk cId="2800705283" sldId="307"/>
            <ac:spMk id="29" creationId="{C4CC15F6-9C8A-F5A7-4D07-0B493302E16F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30" creationId="{6EF0C4EF-EBC4-49A1-D647-D25ED3E94905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32" creationId="{215BD229-F7DD-50B6-180B-3347556B3D29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37" creationId="{C4778623-DF07-0ADD-ADDA-3E2068ED0E0A}"/>
          </ac:spMkLst>
        </pc:spChg>
        <pc:spChg chg="add mod">
          <ac:chgData name="Nguyễn Bùi Kim Ngân" userId="5806d19b-dc7f-4496-a52b-e481010db9b6" providerId="ADAL" clId="{E2C5D71D-F67A-4A5D-A04A-CDB01EF8C106}" dt="2023-10-22T09:49:54.538" v="3360" actId="20577"/>
          <ac:spMkLst>
            <pc:docMk/>
            <pc:sldMk cId="2800705283" sldId="307"/>
            <ac:spMk id="39" creationId="{34ED5C77-F5F7-53EC-2131-FF4C4B99529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44" creationId="{BC83E273-CC81-ED7F-3377-03B968C9D974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56" creationId="{B17B1581-13A8-4C9D-D952-00530C4E4742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70" creationId="{6DE47A77-1DD0-DC78-2518-95D8F2FA1F5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78" creationId="{53215E4F-F35E-0BCB-6657-DF64DC8371C0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79" creationId="{5B5CE04A-6644-7A20-FE55-8C0F20786534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0" creationId="{98F00B60-D602-8F90-E174-765B79747420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1" creationId="{42159481-524D-23A4-DCE9-7E2E0FE0F313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2" creationId="{1E1DFB28-709F-0126-FF92-73D1499EFA26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3" creationId="{92B2F78A-4296-4F79-B631-EFC01F7D7EB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4" creationId="{A7C17D5D-1F3A-AF81-0DA3-E118B5C83E60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5" creationId="{C7446DE4-A4CC-C31E-9D2C-40272FDD48EC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6" creationId="{9C301CCD-4FA8-1722-718C-43E925CE7DBD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7" creationId="{4C538C4D-47E4-2793-299D-D47B9ABE2E4C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8" creationId="{2E920115-C5C9-21F3-B2AE-FCD2F4F952AF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89" creationId="{24AC8460-74A4-BD42-BA36-B8E241A573D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0" creationId="{CF6C40B1-22E6-84EF-D723-ECF24C405B99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1" creationId="{B40BF885-B159-C272-9126-78EC90AD759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2" creationId="{1E579011-A271-186E-9AAB-E17224E5A4CF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3" creationId="{803850D6-EF1C-3683-EE45-AA5F8035D424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4" creationId="{1239FBD7-7D2A-4303-DAA2-387A99F25DF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5" creationId="{81CE7325-833E-C903-3C38-020E8CBFE7A2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6" creationId="{FC0724B4-4814-717E-40BE-1A737C45A7F4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7" creationId="{4A8DC06B-FFFB-C053-D122-5D575654C2AB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8" creationId="{51A542FB-251C-4F1D-8270-4CBCB5902A29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99" creationId="{EF41532A-E9BA-83B7-4665-FD5B58B15735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0" creationId="{93CE2250-AC40-AEEB-AD56-D1619F4B630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1" creationId="{E3209738-C496-FD9A-AF8A-33801145225D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2" creationId="{759A091A-BDE3-D490-1F61-E4029867480B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3" creationId="{796206B4-5467-6DF8-CDF6-EB58B578A59C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4" creationId="{0180FC7A-B557-6E87-2AFE-AD8D495904D5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5" creationId="{6C7C96CA-71A2-3F78-2A0F-7D4A3B29CFE6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6" creationId="{11877DB6-15A5-792B-9F9A-4968F48A172D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7" creationId="{46CED690-44C3-8566-72BC-5F5B9E15DE1B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8" creationId="{6C21A7F2-9314-2DE7-F05F-D06D4E6EE26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09" creationId="{31C6AF3E-6D5E-E76B-93C9-CE85DB642574}"/>
          </ac:spMkLst>
        </pc:spChg>
        <pc:spChg chg="add mod">
          <ac:chgData name="Nguyễn Bùi Kim Ngân" userId="5806d19b-dc7f-4496-a52b-e481010db9b6" providerId="ADAL" clId="{E2C5D71D-F67A-4A5D-A04A-CDB01EF8C106}" dt="2023-10-22T09:50:15.412" v="3362" actId="1076"/>
          <ac:spMkLst>
            <pc:docMk/>
            <pc:sldMk cId="2800705283" sldId="307"/>
            <ac:spMk id="110" creationId="{BA75FEB6-0E81-DC83-2213-39EB5E5BE918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11" creationId="{93A464B0-6B86-44E9-80C6-649DC2A7F30E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12" creationId="{29B299C8-842F-7C5D-F426-40C6C7004597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13" creationId="{5CD9F487-4D6D-EBB9-7C84-C44D640832EA}"/>
          </ac:spMkLst>
        </pc:spChg>
        <pc:spChg chg="add mod">
          <ac:chgData name="Nguyễn Bùi Kim Ngân" userId="5806d19b-dc7f-4496-a52b-e481010db9b6" providerId="ADAL" clId="{E2C5D71D-F67A-4A5D-A04A-CDB01EF8C106}" dt="2023-10-22T09:49:43.972" v="3328" actId="2711"/>
          <ac:spMkLst>
            <pc:docMk/>
            <pc:sldMk cId="2800705283" sldId="307"/>
            <ac:spMk id="114" creationId="{BA2475E1-8B63-C612-777B-29A593FD351C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16" creationId="{2C9741E1-60AD-175D-DD19-ACEA5BE2811D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17" creationId="{9D763869-E003-A620-C51A-2EA2B6964BCC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18" creationId="{8EE30106-AE0E-4B18-953B-97E172E10B93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19" creationId="{171AE544-5F09-758E-AED8-B0683B9E3AF2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0" creationId="{C2F40807-DAB2-573D-0728-E6638A0CDF7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1" creationId="{C78DB62E-ECC6-BB9F-1DD0-4D6C719837A6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2" creationId="{B26AD624-064E-6216-273C-4B71368B0590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3" creationId="{B690A8D9-B3BB-06CC-3233-0C7EA66E86B0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4" creationId="{D05A9B11-CB60-07D5-8290-771116A1A0CC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5" creationId="{5F0DF837-4DBE-34B1-CC03-664A2B4D01DE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28" creationId="{45FBB016-5DBE-A4C9-3FA9-740DC5D6BE75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2" creationId="{4FB90BB2-51B8-23B6-F69D-419DF1A9F007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3" creationId="{A70127E7-90EF-BA75-9877-B0D1054DD5F4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4" creationId="{B2DB81B9-7D98-8411-FFD4-A74D3EDB9A5B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5" creationId="{64038428-57EC-7E3A-1DCA-48B93D15A701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6" creationId="{1CFEA849-8127-2814-5CA0-3B592D6E084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7" creationId="{F9A054B6-8BC4-0E3F-B45C-26AD2D01DF0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8" creationId="{C9283FED-F513-4F03-5540-8E47E854F7A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39" creationId="{2B8D1CC6-01C8-3796-2466-1446B3EE8683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0" creationId="{A6DD5B73-3E60-67E2-5FE2-403C79F71231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1" creationId="{5A4399B9-6215-E15B-E810-6FAA63903946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2" creationId="{653C0CEF-2F06-780E-3F45-2AA5CF00E254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3" creationId="{6AEFD3F6-6E76-A7E3-E1A1-7CC5F488C65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4" creationId="{348D84C1-8BC5-656A-1D5D-1532DB6B16AE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5" creationId="{68AFBCB9-9A77-8B5B-EA46-FC01B1FCF7B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6" creationId="{67E0A5BA-6358-63DA-A27E-22277B764F38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7" creationId="{99876FFA-DEBE-4742-3F86-47DB0294A46C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8" creationId="{05BB1E5D-7BEB-6D1C-B068-47C67DDFE716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49" creationId="{22292693-72DD-7E58-1538-8F01F5D255B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0" creationId="{A8738CBD-9A22-E621-C192-40ABF410F7A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1" creationId="{66C88E1C-1B36-F4EC-8575-95B7320DAFC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2" creationId="{10EF882F-F7ED-9A3E-0B47-79F6F8D7A98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3" creationId="{BC06DB79-FE57-5CD3-DAF5-03B066CDFF0F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4" creationId="{8B442C27-4009-EB4C-E8E1-BCCD840A08E0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5" creationId="{C31D3E98-3A85-8116-40F3-52A569E9354B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6" creationId="{4CAAC34D-C68A-266E-D5BA-B2253FD3E67A}"/>
          </ac:spMkLst>
        </pc:spChg>
        <pc:spChg chg="add mod">
          <ac:chgData name="Nguyễn Bùi Kim Ngân" userId="5806d19b-dc7f-4496-a52b-e481010db9b6" providerId="ADAL" clId="{E2C5D71D-F67A-4A5D-A04A-CDB01EF8C106}" dt="2023-10-22T09:50:52.271" v="3371"/>
          <ac:spMkLst>
            <pc:docMk/>
            <pc:sldMk cId="2800705283" sldId="307"/>
            <ac:spMk id="157" creationId="{BDD2ADAD-69F4-2DB9-D195-48A91AA7F702}"/>
          </ac:spMkLst>
        </pc:spChg>
        <pc:spChg chg="add mod topLvl">
          <ac:chgData name="Nguyễn Bùi Kim Ngân" userId="5806d19b-dc7f-4496-a52b-e481010db9b6" providerId="ADAL" clId="{E2C5D71D-F67A-4A5D-A04A-CDB01EF8C106}" dt="2023-10-22T10:04:04.054" v="3561" actId="164"/>
          <ac:spMkLst>
            <pc:docMk/>
            <pc:sldMk cId="2800705283" sldId="307"/>
            <ac:spMk id="158" creationId="{66F77A57-40EE-240C-DCDD-AC5CE4CE7F13}"/>
          </ac:spMkLst>
        </pc:spChg>
        <pc:spChg chg="add mod topLvl">
          <ac:chgData name="Nguyễn Bùi Kim Ngân" userId="5806d19b-dc7f-4496-a52b-e481010db9b6" providerId="ADAL" clId="{E2C5D71D-F67A-4A5D-A04A-CDB01EF8C106}" dt="2023-10-22T14:35:43.573" v="5908" actId="1076"/>
          <ac:spMkLst>
            <pc:docMk/>
            <pc:sldMk cId="2800705283" sldId="307"/>
            <ac:spMk id="159" creationId="{D13F78D5-35AD-2460-9B80-C552DB2B8C8C}"/>
          </ac:spMkLst>
        </pc:spChg>
        <pc:spChg chg="add mod topLvl">
          <ac:chgData name="Nguyễn Bùi Kim Ngân" userId="5806d19b-dc7f-4496-a52b-e481010db9b6" providerId="ADAL" clId="{E2C5D71D-F67A-4A5D-A04A-CDB01EF8C106}" dt="2023-10-22T10:04:04.054" v="3561" actId="164"/>
          <ac:spMkLst>
            <pc:docMk/>
            <pc:sldMk cId="2800705283" sldId="307"/>
            <ac:spMk id="160" creationId="{57EF89E8-89E8-51FB-C38D-6C5B8D876019}"/>
          </ac:spMkLst>
        </pc:spChg>
        <pc:spChg chg="add mod topLvl">
          <ac:chgData name="Nguyễn Bùi Kim Ngân" userId="5806d19b-dc7f-4496-a52b-e481010db9b6" providerId="ADAL" clId="{E2C5D71D-F67A-4A5D-A04A-CDB01EF8C106}" dt="2023-10-22T10:24:42.817" v="4001" actId="207"/>
          <ac:spMkLst>
            <pc:docMk/>
            <pc:sldMk cId="2800705283" sldId="307"/>
            <ac:spMk id="161" creationId="{29C6DA9F-277A-0AB7-DB00-F16F1DE339B2}"/>
          </ac:spMkLst>
        </pc:spChg>
        <pc:spChg chg="add mod ord topLvl">
          <ac:chgData name="Nguyễn Bùi Kim Ngân" userId="5806d19b-dc7f-4496-a52b-e481010db9b6" providerId="ADAL" clId="{E2C5D71D-F67A-4A5D-A04A-CDB01EF8C106}" dt="2023-10-22T14:36:31.744" v="5919" actId="1076"/>
          <ac:spMkLst>
            <pc:docMk/>
            <pc:sldMk cId="2800705283" sldId="307"/>
            <ac:spMk id="162" creationId="{35AB1775-163C-A2BB-DAA1-61749BE6A491}"/>
          </ac:spMkLst>
        </pc:spChg>
        <pc:spChg chg="add mod topLvl">
          <ac:chgData name="Nguyễn Bùi Kim Ngân" userId="5806d19b-dc7f-4496-a52b-e481010db9b6" providerId="ADAL" clId="{E2C5D71D-F67A-4A5D-A04A-CDB01EF8C106}" dt="2023-10-22T10:04:04.054" v="3561" actId="164"/>
          <ac:spMkLst>
            <pc:docMk/>
            <pc:sldMk cId="2800705283" sldId="307"/>
            <ac:spMk id="163" creationId="{30309257-37CC-BA39-90E1-4979ECE22802}"/>
          </ac:spMkLst>
        </pc:spChg>
        <pc:spChg chg="add mod topLvl">
          <ac:chgData name="Nguyễn Bùi Kim Ngân" userId="5806d19b-dc7f-4496-a52b-e481010db9b6" providerId="ADAL" clId="{E2C5D71D-F67A-4A5D-A04A-CDB01EF8C106}" dt="2023-10-22T10:04:04.054" v="3561" actId="164"/>
          <ac:spMkLst>
            <pc:docMk/>
            <pc:sldMk cId="2800705283" sldId="307"/>
            <ac:spMk id="164" creationId="{C463B00E-509E-32EB-5DC4-BBBC2C466B45}"/>
          </ac:spMkLst>
        </pc:spChg>
        <pc:spChg chg="add mod ord topLvl">
          <ac:chgData name="Nguyễn Bùi Kim Ngân" userId="5806d19b-dc7f-4496-a52b-e481010db9b6" providerId="ADAL" clId="{E2C5D71D-F67A-4A5D-A04A-CDB01EF8C106}" dt="2023-10-22T14:36:43.465" v="5922" actId="166"/>
          <ac:spMkLst>
            <pc:docMk/>
            <pc:sldMk cId="2800705283" sldId="307"/>
            <ac:spMk id="165" creationId="{211B3FFA-DB5A-FAC4-1DA2-BFF580884572}"/>
          </ac:spMkLst>
        </pc:spChg>
        <pc:spChg chg="add mod ord topLvl">
          <ac:chgData name="Nguyễn Bùi Kim Ngân" userId="5806d19b-dc7f-4496-a52b-e481010db9b6" providerId="ADAL" clId="{E2C5D71D-F67A-4A5D-A04A-CDB01EF8C106}" dt="2023-10-22T14:39:22.547" v="5965" actId="113"/>
          <ac:spMkLst>
            <pc:docMk/>
            <pc:sldMk cId="2800705283" sldId="307"/>
            <ac:spMk id="166" creationId="{D7CB686B-F3D2-F3A7-34F2-4A0D86787CB1}"/>
          </ac:spMkLst>
        </pc:spChg>
        <pc:spChg chg="add mod ord topLvl">
          <ac:chgData name="Nguyễn Bùi Kim Ngân" userId="5806d19b-dc7f-4496-a52b-e481010db9b6" providerId="ADAL" clId="{E2C5D71D-F67A-4A5D-A04A-CDB01EF8C106}" dt="2023-10-22T14:37:43.790" v="5930" actId="1076"/>
          <ac:spMkLst>
            <pc:docMk/>
            <pc:sldMk cId="2800705283" sldId="307"/>
            <ac:spMk id="167" creationId="{664EF443-6EDF-BAFD-DBF7-B4F30C8C2B02}"/>
          </ac:spMkLst>
        </pc:spChg>
        <pc:spChg chg="add del mod topLvl">
          <ac:chgData name="Nguyễn Bùi Kim Ngân" userId="5806d19b-dc7f-4496-a52b-e481010db9b6" providerId="ADAL" clId="{E2C5D71D-F67A-4A5D-A04A-CDB01EF8C106}" dt="2023-10-22T10:03:10.597" v="3550" actId="478"/>
          <ac:spMkLst>
            <pc:docMk/>
            <pc:sldMk cId="2800705283" sldId="307"/>
            <ac:spMk id="170" creationId="{17C51C19-6DA2-3A22-1097-4D5BC1326D98}"/>
          </ac:spMkLst>
        </pc:spChg>
        <pc:spChg chg="add mod topLvl">
          <ac:chgData name="Nguyễn Bùi Kim Ngân" userId="5806d19b-dc7f-4496-a52b-e481010db9b6" providerId="ADAL" clId="{E2C5D71D-F67A-4A5D-A04A-CDB01EF8C106}" dt="2023-10-22T10:04:04.054" v="3561" actId="164"/>
          <ac:spMkLst>
            <pc:docMk/>
            <pc:sldMk cId="2800705283" sldId="307"/>
            <ac:spMk id="174" creationId="{165BDE2E-6364-DFFB-5FE8-40E35AF78826}"/>
          </ac:spMkLst>
        </pc:spChg>
        <pc:spChg chg="add del mod">
          <ac:chgData name="Nguyễn Bùi Kim Ngân" userId="5806d19b-dc7f-4496-a52b-e481010db9b6" providerId="ADAL" clId="{E2C5D71D-F67A-4A5D-A04A-CDB01EF8C106}" dt="2023-10-22T09:57:27.005" v="3482" actId="478"/>
          <ac:spMkLst>
            <pc:docMk/>
            <pc:sldMk cId="2800705283" sldId="307"/>
            <ac:spMk id="175" creationId="{BC690C4D-FD33-BC30-CC31-6F1CF7CBB3DD}"/>
          </ac:spMkLst>
        </pc:spChg>
        <pc:spChg chg="add del mod">
          <ac:chgData name="Nguyễn Bùi Kim Ngân" userId="5806d19b-dc7f-4496-a52b-e481010db9b6" providerId="ADAL" clId="{E2C5D71D-F67A-4A5D-A04A-CDB01EF8C106}" dt="2023-10-22T09:57:10.866" v="3474" actId="478"/>
          <ac:spMkLst>
            <pc:docMk/>
            <pc:sldMk cId="2800705283" sldId="307"/>
            <ac:spMk id="176" creationId="{E6C56218-7D2C-BD4B-5F78-B4052C0DF90A}"/>
          </ac:spMkLst>
        </pc:spChg>
        <pc:spChg chg="add del mod">
          <ac:chgData name="Nguyễn Bùi Kim Ngân" userId="5806d19b-dc7f-4496-a52b-e481010db9b6" providerId="ADAL" clId="{E2C5D71D-F67A-4A5D-A04A-CDB01EF8C106}" dt="2023-10-22T09:57:21.985" v="3479" actId="478"/>
          <ac:spMkLst>
            <pc:docMk/>
            <pc:sldMk cId="2800705283" sldId="307"/>
            <ac:spMk id="177" creationId="{5A2C4AB8-4A94-0C25-F519-D30C15D755A5}"/>
          </ac:spMkLst>
        </pc:spChg>
        <pc:spChg chg="add del mod">
          <ac:chgData name="Nguyễn Bùi Kim Ngân" userId="5806d19b-dc7f-4496-a52b-e481010db9b6" providerId="ADAL" clId="{E2C5D71D-F67A-4A5D-A04A-CDB01EF8C106}" dt="2023-10-22T09:57:15.289" v="3475" actId="478"/>
          <ac:spMkLst>
            <pc:docMk/>
            <pc:sldMk cId="2800705283" sldId="307"/>
            <ac:spMk id="178" creationId="{A913671A-2600-1F8D-F4F0-F870F4829F2A}"/>
          </ac:spMkLst>
        </pc:spChg>
        <pc:spChg chg="add del mod">
          <ac:chgData name="Nguyễn Bùi Kim Ngân" userId="5806d19b-dc7f-4496-a52b-e481010db9b6" providerId="ADAL" clId="{E2C5D71D-F67A-4A5D-A04A-CDB01EF8C106}" dt="2023-10-22T09:57:19.562" v="3478" actId="478"/>
          <ac:spMkLst>
            <pc:docMk/>
            <pc:sldMk cId="2800705283" sldId="307"/>
            <ac:spMk id="179" creationId="{25BF821A-0A02-B939-9FA2-AE1004A8A7C6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0" creationId="{D3720689-F204-2BD2-2955-51C0F3EB2900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1" creationId="{83817CF4-F65B-10A5-3C21-2971417FE8B7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2" creationId="{C7956877-B6CE-AB57-C939-0BBEBF4A8530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3" creationId="{8844D839-68A3-449C-C4DE-A78626880F1D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4" creationId="{69BE39A9-ED8E-7E8E-3292-A268DC9BED71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5" creationId="{41C90D40-B30B-6AC6-804F-6C3026626010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6" creationId="{AB483F88-795C-1320-36C5-A4C499C561E7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7" creationId="{08737B7B-799A-5A91-713D-8581544D83A2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8" creationId="{27252EC1-D797-3C66-EF14-717467F6CA55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89" creationId="{6A0A9017-F7E4-1FC3-D5FD-B742F6EC509E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0" creationId="{5010E32C-9A91-E92E-B96C-BD47FF51B9A5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1" creationId="{B4ED92D3-153F-B668-8669-7204B9D1ABE7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2" creationId="{5FF933B7-2DE2-D30A-1DFF-9B0434B751C6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3" creationId="{5FFF4AEF-6950-7EB0-E07B-61F89898E7CE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4" creationId="{0CD0F10E-3D90-F868-4964-BB82C09D3752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5" creationId="{2AC1B325-4CF6-8CA4-5379-246666E65B9B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6" creationId="{FC189F25-7CF4-F892-31E2-1D0F3125F91A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7" creationId="{B83C0FFA-6BC4-CB00-4EEE-5613E5058A33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8" creationId="{700202B4-2D59-C80D-53A9-0C84128AC439}"/>
          </ac:spMkLst>
        </pc:spChg>
        <pc:spChg chg="add mod">
          <ac:chgData name="Nguyễn Bùi Kim Ngân" userId="5806d19b-dc7f-4496-a52b-e481010db9b6" providerId="ADAL" clId="{E2C5D71D-F67A-4A5D-A04A-CDB01EF8C106}" dt="2023-10-22T10:02:55.332" v="3546" actId="165"/>
          <ac:spMkLst>
            <pc:docMk/>
            <pc:sldMk cId="2800705283" sldId="307"/>
            <ac:spMk id="199" creationId="{A870F6F7-5841-D5EA-50F6-DC9505655D2C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1" creationId="{85D49BD8-24FC-7731-3715-99A46B829898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2" creationId="{73DA192D-B868-4C1A-5DFE-DF4A0A57DD37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3" creationId="{0380A1C7-35BD-0D86-2726-3E1BBFB62E1E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4" creationId="{4F4C7E1D-BB4B-21C7-B21B-3EC4D6D02941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5" creationId="{928054C1-5900-123F-0CE2-B27A385FFA02}"/>
          </ac:spMkLst>
        </pc:spChg>
        <pc:spChg chg="add mod">
          <ac:chgData name="Nguyễn Bùi Kim Ngân" userId="5806d19b-dc7f-4496-a52b-e481010db9b6" providerId="ADAL" clId="{E2C5D71D-F67A-4A5D-A04A-CDB01EF8C106}" dt="2023-10-22T09:52:24.466" v="3395"/>
          <ac:spMkLst>
            <pc:docMk/>
            <pc:sldMk cId="2800705283" sldId="307"/>
            <ac:spMk id="206" creationId="{DB2BA9DF-16DC-5B96-7CD5-2C2930D844D3}"/>
          </ac:spMkLst>
        </pc:spChg>
        <pc:spChg chg="add mod">
          <ac:chgData name="Nguyễn Bùi Kim Ngân" userId="5806d19b-dc7f-4496-a52b-e481010db9b6" providerId="ADAL" clId="{E2C5D71D-F67A-4A5D-A04A-CDB01EF8C106}" dt="2023-10-22T10:08:40.852" v="3830" actId="164"/>
          <ac:spMkLst>
            <pc:docMk/>
            <pc:sldMk cId="2800705283" sldId="307"/>
            <ac:spMk id="207" creationId="{2CDB8460-C266-C1EE-C4CE-32A2CD8D128B}"/>
          </ac:spMkLst>
        </pc:spChg>
        <pc:spChg chg="add mod">
          <ac:chgData name="Nguyễn Bùi Kim Ngân" userId="5806d19b-dc7f-4496-a52b-e481010db9b6" providerId="ADAL" clId="{E2C5D71D-F67A-4A5D-A04A-CDB01EF8C106}" dt="2023-10-22T10:08:40.852" v="3830" actId="164"/>
          <ac:spMkLst>
            <pc:docMk/>
            <pc:sldMk cId="2800705283" sldId="307"/>
            <ac:spMk id="208" creationId="{3A32F2CE-0D58-B84A-4FE5-171FA36E8480}"/>
          </ac:spMkLst>
        </pc:spChg>
        <pc:spChg chg="add mod">
          <ac:chgData name="Nguyễn Bùi Kim Ngân" userId="5806d19b-dc7f-4496-a52b-e481010db9b6" providerId="ADAL" clId="{E2C5D71D-F67A-4A5D-A04A-CDB01EF8C106}" dt="2023-10-22T10:24:53.049" v="4004" actId="207"/>
          <ac:spMkLst>
            <pc:docMk/>
            <pc:sldMk cId="2800705283" sldId="307"/>
            <ac:spMk id="209" creationId="{CFE8C3C0-F4D6-D5DF-9B3F-C3E39A52A027}"/>
          </ac:spMkLst>
        </pc:spChg>
        <pc:spChg chg="add del mod">
          <ac:chgData name="Nguyễn Bùi Kim Ngân" userId="5806d19b-dc7f-4496-a52b-e481010db9b6" providerId="ADAL" clId="{E2C5D71D-F67A-4A5D-A04A-CDB01EF8C106}" dt="2023-10-22T09:55:22.949" v="3441" actId="478"/>
          <ac:spMkLst>
            <pc:docMk/>
            <pc:sldMk cId="2800705283" sldId="307"/>
            <ac:spMk id="210" creationId="{D8DDA7BC-9DFC-0858-6D5A-396B094F1D96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16" creationId="{B7C7620A-397B-B1D6-CA5A-136577FBA78B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17" creationId="{ACA838D4-7776-D696-7C03-F39D372A0EF3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18" creationId="{85691DC0-B458-9259-23DA-03996A515D65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19" creationId="{0C7DA7F7-C780-29C2-98A4-D2D416CAB549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0" creationId="{4F7D7D8D-843F-A7F5-3452-01B3FF29DE87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1" creationId="{BB60F1B5-06D6-1B6A-B7FD-B8A17EDD8440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2" creationId="{AA9C6A92-99F5-472E-B020-3799390722EF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3" creationId="{7B23732F-6E5B-B69E-E54A-E8F6359F92C4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4" creationId="{803D326D-6613-D312-6A59-D3A5136A9AD7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5" creationId="{82B13EE3-1CC8-6328-7A4C-25A2CBAAFCFF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6" creationId="{3DDCEF16-36C5-76F3-C3F4-F3242B8FF845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7" creationId="{3BAF2EC6-AC66-6D86-8DBF-E816ADCCAD5A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8" creationId="{BA1DA773-A222-B2F9-D765-4F9368DF4BD9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29" creationId="{3B92391E-EE5C-C83B-28A3-64EBD4B4D825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0" creationId="{B6EB72A2-4D7D-53C4-2B43-155D7A28F317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1" creationId="{41AF2A96-405E-CF8A-D249-7FCFCB3EF456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2" creationId="{165E7FFF-96CC-32F6-B517-EB5B1E0F4CC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3" creationId="{3840C1BB-063C-61EE-BFD1-38FD5A3F2F1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4" creationId="{120D5A96-C35E-A53C-8258-0E21AACE96D4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5" creationId="{E2EB745B-E25B-1475-452B-1EE50F642B6A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6" creationId="{99C4E9FC-B0C2-290C-7CB8-DAA2E5EFD447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7" creationId="{1E724B9D-C46D-8539-9C90-4C52C9280619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8" creationId="{6B12384F-BF47-0482-911D-92F382D8C7D4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39" creationId="{01D33E0C-8471-843F-0B10-478CFA6167AB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0" creationId="{BAF2C0CB-3BD8-F705-C4F4-23930BC9C0D4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1" creationId="{5553A1CF-6730-CD3C-75EB-1F2DC845C67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2" creationId="{1CE0034A-ABC5-6F5E-C6BC-343E50020E85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3" creationId="{7CECABDC-C4C0-89C1-F21E-EB51F2F578BF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4" creationId="{9589124C-B3EF-E196-1094-83ECBE6C329B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5" creationId="{19A97550-0057-023D-F592-9C27E931291A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6" creationId="{7BCED8C5-BCB7-8237-6920-863F98DB7286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7" creationId="{61B0C296-0A39-2D55-8AF4-1ADB1591D9AE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8" creationId="{B816DD8C-60B3-A09E-4E58-B9C953618970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49" creationId="{5E6AE5B8-2D07-B3B6-50DE-345E715E11F2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0" creationId="{2EC4D354-8390-5ABD-CC3D-09319AE347D6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1" creationId="{5FEAEC79-812A-5B71-AFBB-C32496B1881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2" creationId="{FAD4DAF0-EB68-4755-6E2E-270763F12322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3" creationId="{EF3DE3C0-2CD6-FAF8-4156-458F5AB8F969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4" creationId="{56CD63DD-64B8-D0DA-7D8E-84A5CB63BE2C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5" creationId="{2D24984E-BC39-AE0C-506C-44C126FF379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6" creationId="{1EFEF891-BD87-43E9-4F03-A832AE525E54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7" creationId="{68EBF85C-626D-BABB-ED39-3A9DD2016FCD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8" creationId="{853B744C-4536-8AC8-8A40-A84E08F8ED40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59" creationId="{30AD0030-7889-44C4-B275-645705343B10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60" creationId="{B2C371E6-18A9-5729-9E57-354EC3D1E2C3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61" creationId="{100B0F02-1A59-D5F9-B56E-3A81586601A3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62" creationId="{DF037753-F7E0-1C65-80BD-7961453575C1}"/>
          </ac:spMkLst>
        </pc:spChg>
        <pc:spChg chg="add mod">
          <ac:chgData name="Nguyễn Bùi Kim Ngân" userId="5806d19b-dc7f-4496-a52b-e481010db9b6" providerId="ADAL" clId="{E2C5D71D-F67A-4A5D-A04A-CDB01EF8C106}" dt="2023-10-22T09:55:36.834" v="3445"/>
          <ac:spMkLst>
            <pc:docMk/>
            <pc:sldMk cId="2800705283" sldId="307"/>
            <ac:spMk id="263" creationId="{57E1C5A0-F91A-6B54-9B4B-C26C1B84D4C0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65" creationId="{B1321331-4507-DC85-6EC8-5132CFD3AB4E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66" creationId="{E4F41427-B465-49D9-DDB5-8DDBC5E9056C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67" creationId="{C83BF786-FD1A-C65D-C8B0-C8BB1C082D8E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68" creationId="{D3FBAA19-5EC0-D90B-04BF-76BB2E59619D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69" creationId="{84605FD9-5463-E573-2047-23E806C2AA14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0" creationId="{72E47217-2C1C-6AB0-4638-FE556C8D2A5C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1" creationId="{2E826DB8-12C3-A747-98D0-D0F15E4CA1F3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2" creationId="{51B6F4E6-D2A8-C523-9C31-CD7F53FB3F92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3" creationId="{27966FF2-066B-2665-3796-8A55ABBEAB47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4" creationId="{E3778A4F-3952-F161-0F79-95B6A5C7BF25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5" creationId="{1CC9C6F8-CAF8-769F-2905-351FBAC3B097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6" creationId="{69AB8C9A-0D9B-0C6D-E47D-1C576E45C6F0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7" creationId="{A529C8F8-1780-2966-D39D-FCE62697EFAF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8" creationId="{83AE2289-1F7F-5AD8-F3EA-2649C13779DC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79" creationId="{2D800201-00DE-2B90-924C-13B13F2A1371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0" creationId="{E3DD9A1D-A287-0414-FFAC-8D773F9A7FE3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1" creationId="{B84AF7B2-C56F-CC75-11C9-59B81E86C3EB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2" creationId="{CC7D229D-4F30-90E8-2B87-101C9091618B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3" creationId="{7D887361-9CCA-41AF-07B2-661EC141689E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4" creationId="{DA10332D-2CE5-3B43-E2F8-246E7CF0D567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5" creationId="{0CD2F7F0-5DB7-E40C-D672-4B9E06BA9CBA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6" creationId="{89F4C420-2BF3-615F-9530-474AF708D01F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7" creationId="{8B73E8CB-C8AE-24C1-BA7E-C91C8D4A3DD1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8" creationId="{B9103961-B4D0-43FA-2133-3C6202BEAD86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89" creationId="{93D6C122-15E1-1164-D2EC-43600D7F6C0E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0" creationId="{30A77950-4608-1654-94EB-96DE57C8D9FD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1" creationId="{565DDBA1-77A2-671A-6E49-CD80CE8E0A84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2" creationId="{EF2F102F-7CFD-BF5A-7DE1-34A429DFB0B3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3" creationId="{BADD0474-50D0-07BE-5035-E8F2E9A16C27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4" creationId="{B3130E92-6FCE-80EB-B4F3-F1267BA5018A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5" creationId="{E532AE01-3620-4A19-64AC-5BF1E63054E4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6" creationId="{2267FBB8-85D0-9DA0-DEBF-AE56D73E6104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7" creationId="{5990BA1D-9555-89E8-83A9-D3B06CC57EDA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8" creationId="{74301649-C661-3B89-80A8-C3A57FE6425E}"/>
          </ac:spMkLst>
        </pc:spChg>
        <pc:spChg chg="mod topLvl">
          <ac:chgData name="Nguyễn Bùi Kim Ngân" userId="5806d19b-dc7f-4496-a52b-e481010db9b6" providerId="ADAL" clId="{E2C5D71D-F67A-4A5D-A04A-CDB01EF8C106}" dt="2023-10-22T10:03:41.310" v="3553" actId="164"/>
          <ac:spMkLst>
            <pc:docMk/>
            <pc:sldMk cId="2800705283" sldId="307"/>
            <ac:spMk id="299" creationId="{AAE00B4C-77BD-13C4-936E-7F39D6497792}"/>
          </ac:spMkLst>
        </pc:spChg>
        <pc:spChg chg="add mod">
          <ac:chgData name="Nguyễn Bùi Kim Ngân" userId="5806d19b-dc7f-4496-a52b-e481010db9b6" providerId="ADAL" clId="{E2C5D71D-F67A-4A5D-A04A-CDB01EF8C106}" dt="2023-10-22T10:08:40.852" v="3830" actId="164"/>
          <ac:spMkLst>
            <pc:docMk/>
            <pc:sldMk cId="2800705283" sldId="307"/>
            <ac:spMk id="301" creationId="{199C5791-AE31-39D9-EE92-CD30712A70BD}"/>
          </ac:spMkLst>
        </pc:spChg>
        <pc:spChg chg="add mod">
          <ac:chgData name="Nguyễn Bùi Kim Ngân" userId="5806d19b-dc7f-4496-a52b-e481010db9b6" providerId="ADAL" clId="{E2C5D71D-F67A-4A5D-A04A-CDB01EF8C106}" dt="2023-10-22T10:08:40.852" v="3830" actId="164"/>
          <ac:spMkLst>
            <pc:docMk/>
            <pc:sldMk cId="2800705283" sldId="307"/>
            <ac:spMk id="302" creationId="{87F4ECBC-5087-1DE2-B054-A38FCA86BAD1}"/>
          </ac:spMkLst>
        </pc:spChg>
        <pc:spChg chg="mod">
          <ac:chgData name="Nguyễn Bùi Kim Ngân" userId="5806d19b-dc7f-4496-a52b-e481010db9b6" providerId="ADAL" clId="{E2C5D71D-F67A-4A5D-A04A-CDB01EF8C106}" dt="2023-10-22T10:02:44.831" v="3545" actId="208"/>
          <ac:spMkLst>
            <pc:docMk/>
            <pc:sldMk cId="2800705283" sldId="307"/>
            <ac:spMk id="304" creationId="{511464F9-4503-7A2A-D473-5398EEB8C831}"/>
          </ac:spMkLst>
        </pc:spChg>
        <pc:spChg chg="mod">
          <ac:chgData name="Nguyễn Bùi Kim Ngân" userId="5806d19b-dc7f-4496-a52b-e481010db9b6" providerId="ADAL" clId="{E2C5D71D-F67A-4A5D-A04A-CDB01EF8C106}" dt="2023-10-22T10:02:44.831" v="3545" actId="208"/>
          <ac:spMkLst>
            <pc:docMk/>
            <pc:sldMk cId="2800705283" sldId="307"/>
            <ac:spMk id="305" creationId="{1081EB9D-CDF7-EDF9-7E1E-DD1410C184DF}"/>
          </ac:spMkLst>
        </pc:spChg>
        <pc:spChg chg="add mod">
          <ac:chgData name="Nguyễn Bùi Kim Ngân" userId="5806d19b-dc7f-4496-a52b-e481010db9b6" providerId="ADAL" clId="{E2C5D71D-F67A-4A5D-A04A-CDB01EF8C106}" dt="2023-10-22T10:08:40.852" v="3830" actId="164"/>
          <ac:spMkLst>
            <pc:docMk/>
            <pc:sldMk cId="2800705283" sldId="307"/>
            <ac:spMk id="309" creationId="{6C7EAE70-D879-172A-0890-B2A812D51B3B}"/>
          </ac:spMkLst>
        </pc:spChg>
        <pc:spChg chg="mod">
          <ac:chgData name="Nguyễn Bùi Kim Ngân" userId="5806d19b-dc7f-4496-a52b-e481010db9b6" providerId="ADAL" clId="{E2C5D71D-F67A-4A5D-A04A-CDB01EF8C106}" dt="2023-10-22T10:13:13.150" v="3888" actId="207"/>
          <ac:spMkLst>
            <pc:docMk/>
            <pc:sldMk cId="2800705283" sldId="307"/>
            <ac:spMk id="312" creationId="{CEB6BF41-C85E-7F7A-0F6A-C9443FB715B4}"/>
          </ac:spMkLst>
        </pc:spChg>
        <pc:spChg chg="mod">
          <ac:chgData name="Nguyễn Bùi Kim Ngân" userId="5806d19b-dc7f-4496-a52b-e481010db9b6" providerId="ADAL" clId="{E2C5D71D-F67A-4A5D-A04A-CDB01EF8C106}" dt="2023-10-22T10:13:13.150" v="3888" actId="207"/>
          <ac:spMkLst>
            <pc:docMk/>
            <pc:sldMk cId="2800705283" sldId="307"/>
            <ac:spMk id="313" creationId="{B1E64883-B843-CD50-E832-F726F20A33D9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15" creationId="{14C03060-82BB-8C3C-74EC-1EA2B98FF93A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16" creationId="{2E018FAD-61B7-4C81-C397-6B51C050EAF7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18" creationId="{9C83F327-3BC9-EB8D-2EC2-ACE2851768C5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19" creationId="{3B5C5B9A-45F3-6BB5-F102-0C9499B9E18D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20" creationId="{8F70DC68-F997-CC78-A6C5-7FB0C9A12BD9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21" creationId="{BBA96094-D6A0-E4ED-C57D-350EB25720E0}"/>
          </ac:spMkLst>
        </pc:spChg>
        <pc:spChg chg="add mod">
          <ac:chgData name="Nguyễn Bùi Kim Ngân" userId="5806d19b-dc7f-4496-a52b-e481010db9b6" providerId="ADAL" clId="{E2C5D71D-F67A-4A5D-A04A-CDB01EF8C106}" dt="2023-10-22T10:14:40.856" v="3893"/>
          <ac:spMkLst>
            <pc:docMk/>
            <pc:sldMk cId="2800705283" sldId="307"/>
            <ac:spMk id="322" creationId="{8BB7629B-5F72-A9E8-F8EF-85E9D031C84B}"/>
          </ac:spMkLst>
        </pc:spChg>
        <pc:spChg chg="add mod topLvl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24" creationId="{16E6E525-8155-216C-4E2A-74FB83D4A822}"/>
          </ac:spMkLst>
        </pc:spChg>
        <pc:spChg chg="add mod topLvl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25" creationId="{5AF739C7-FAAA-187E-5245-E27E2A402D6D}"/>
          </ac:spMkLst>
        </pc:spChg>
        <pc:spChg chg="add mod topLvl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27" creationId="{3AF27BD5-C748-0745-D956-FC918A980E5F}"/>
          </ac:spMkLst>
        </pc:spChg>
        <pc:spChg chg="add mod topLvl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28" creationId="{B194A849-FC2F-0B58-E7BF-9954BDC8D306}"/>
          </ac:spMkLst>
        </pc:spChg>
        <pc:spChg chg="add mod topLvl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29" creationId="{DEE17240-2FDA-3243-EC74-4A872A8D843D}"/>
          </ac:spMkLst>
        </pc:spChg>
        <pc:spChg chg="add mod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30" creationId="{5E27C709-7085-491F-CEB4-9AEB6FC0362D}"/>
          </ac:spMkLst>
        </pc:spChg>
        <pc:spChg chg="add mod">
          <ac:chgData name="Nguyễn Bùi Kim Ngân" userId="5806d19b-dc7f-4496-a52b-e481010db9b6" providerId="ADAL" clId="{E2C5D71D-F67A-4A5D-A04A-CDB01EF8C106}" dt="2023-10-22T10:14:52.870" v="3897" actId="165"/>
          <ac:spMkLst>
            <pc:docMk/>
            <pc:sldMk cId="2800705283" sldId="307"/>
            <ac:spMk id="331" creationId="{BBC87B16-C934-5DA7-B80A-402F14F14A86}"/>
          </ac:spMkLst>
        </pc:spChg>
        <pc:grpChg chg="add del mod">
          <ac:chgData name="Nguyễn Bùi Kim Ngân" userId="5806d19b-dc7f-4496-a52b-e481010db9b6" providerId="ADAL" clId="{E2C5D71D-F67A-4A5D-A04A-CDB01EF8C106}" dt="2023-10-22T10:18:46.509" v="3925" actId="165"/>
          <ac:grpSpMkLst>
            <pc:docMk/>
            <pc:sldMk cId="2800705283" sldId="307"/>
            <ac:grpSpMk id="3" creationId="{0683C341-6C67-6143-4DE9-BD3598D382FB}"/>
          </ac:grpSpMkLst>
        </pc:grpChg>
        <pc:grpChg chg="del mod">
          <ac:chgData name="Nguyễn Bùi Kim Ngân" userId="5806d19b-dc7f-4496-a52b-e481010db9b6" providerId="ADAL" clId="{E2C5D71D-F67A-4A5D-A04A-CDB01EF8C106}" dt="2023-10-22T10:16:04.375" v="3900" actId="478"/>
          <ac:grpSpMkLst>
            <pc:docMk/>
            <pc:sldMk cId="2800705283" sldId="307"/>
            <ac:grpSpMk id="3" creationId="{44389001-1DC9-3310-8357-E90B8C062E59}"/>
          </ac:grpSpMkLst>
        </pc:grpChg>
        <pc:grpChg chg="add mod">
          <ac:chgData name="Nguyễn Bùi Kim Ngân" userId="5806d19b-dc7f-4496-a52b-e481010db9b6" providerId="ADAL" clId="{E2C5D71D-F67A-4A5D-A04A-CDB01EF8C106}" dt="2023-10-22T14:51:37.002" v="6029" actId="164"/>
          <ac:grpSpMkLst>
            <pc:docMk/>
            <pc:sldMk cId="2800705283" sldId="307"/>
            <ac:grpSpMk id="3" creationId="{553D04E1-0C3E-F709-6F09-F007EB2F2B8F}"/>
          </ac:grpSpMkLst>
        </pc:grpChg>
        <pc:grpChg chg="add mod">
          <ac:chgData name="Nguyễn Bùi Kim Ngân" userId="5806d19b-dc7f-4496-a52b-e481010db9b6" providerId="ADAL" clId="{E2C5D71D-F67A-4A5D-A04A-CDB01EF8C106}" dt="2023-10-22T14:51:38.708" v="6040" actId="1037"/>
          <ac:grpSpMkLst>
            <pc:docMk/>
            <pc:sldMk cId="2800705283" sldId="307"/>
            <ac:grpSpMk id="4" creationId="{4F86A53A-2E76-DCA3-D485-4B868F5524F5}"/>
          </ac:grpSpMkLst>
        </pc:grpChg>
        <pc:grpChg chg="del">
          <ac:chgData name="Nguyễn Bùi Kim Ngân" userId="5806d19b-dc7f-4496-a52b-e481010db9b6" providerId="ADAL" clId="{E2C5D71D-F67A-4A5D-A04A-CDB01EF8C106}" dt="2023-10-22T10:26:57.486" v="4080" actId="478"/>
          <ac:grpSpMkLst>
            <pc:docMk/>
            <pc:sldMk cId="2800705283" sldId="307"/>
            <ac:grpSpMk id="11" creationId="{A4C2E248-AE74-17A4-111B-FEB5351B96ED}"/>
          </ac:grpSpMkLst>
        </pc:grpChg>
        <pc:grpChg chg="add mod">
          <ac:chgData name="Nguyễn Bùi Kim Ngân" userId="5806d19b-dc7f-4496-a52b-e481010db9b6" providerId="ADAL" clId="{E2C5D71D-F67A-4A5D-A04A-CDB01EF8C106}" dt="2023-10-22T10:26:58.423" v="4081"/>
          <ac:grpSpMkLst>
            <pc:docMk/>
            <pc:sldMk cId="2800705283" sldId="307"/>
            <ac:grpSpMk id="12" creationId="{474C51BD-8397-D4EF-C097-35E89209A2CF}"/>
          </ac:grpSpMkLst>
        </pc:grpChg>
        <pc:grpChg chg="del">
          <ac:chgData name="Nguyễn Bùi Kim Ngân" userId="5806d19b-dc7f-4496-a52b-e481010db9b6" providerId="ADAL" clId="{E2C5D71D-F67A-4A5D-A04A-CDB01EF8C106}" dt="2023-10-22T09:41:57.314" v="3318" actId="478"/>
          <ac:grpSpMkLst>
            <pc:docMk/>
            <pc:sldMk cId="2800705283" sldId="307"/>
            <ac:grpSpMk id="21" creationId="{F0774D01-63ED-861A-BAB1-FC48E6E6750C}"/>
          </ac:grpSpMkLst>
        </pc:grpChg>
        <pc:grpChg chg="add del mod">
          <ac:chgData name="Nguyễn Bùi Kim Ngân" userId="5806d19b-dc7f-4496-a52b-e481010db9b6" providerId="ADAL" clId="{E2C5D71D-F67A-4A5D-A04A-CDB01EF8C106}" dt="2023-10-22T10:17:13.132" v="3909" actId="165"/>
          <ac:grpSpMkLst>
            <pc:docMk/>
            <pc:sldMk cId="2800705283" sldId="307"/>
            <ac:grpSpMk id="21" creationId="{FE1EEB8F-FD2F-626E-734B-A98FFDC5E702}"/>
          </ac:grpSpMkLst>
        </pc:grpChg>
        <pc:grpChg chg="del">
          <ac:chgData name="Nguyễn Bùi Kim Ngân" userId="5806d19b-dc7f-4496-a52b-e481010db9b6" providerId="ADAL" clId="{E2C5D71D-F67A-4A5D-A04A-CDB01EF8C106}" dt="2023-10-22T09:41:59.123" v="3320" actId="478"/>
          <ac:grpSpMkLst>
            <pc:docMk/>
            <pc:sldMk cId="2800705283" sldId="307"/>
            <ac:grpSpMk id="23" creationId="{AB5C4F10-405F-9331-0E98-E2A87C5E04BD}"/>
          </ac:grpSpMkLst>
        </pc:grpChg>
        <pc:grpChg chg="mod topLvl">
          <ac:chgData name="Nguyễn Bùi Kim Ngân" userId="5806d19b-dc7f-4496-a52b-e481010db9b6" providerId="ADAL" clId="{E2C5D71D-F67A-4A5D-A04A-CDB01EF8C106}" dt="2023-10-22T14:51:20.836" v="6025" actId="164"/>
          <ac:grpSpMkLst>
            <pc:docMk/>
            <pc:sldMk cId="2800705283" sldId="307"/>
            <ac:grpSpMk id="24" creationId="{68AA6BC3-A4B2-30B0-BFE1-2539C9ED3A9C}"/>
          </ac:grpSpMkLst>
        </pc:grpChg>
        <pc:grpChg chg="del">
          <ac:chgData name="Nguyễn Bùi Kim Ngân" userId="5806d19b-dc7f-4496-a52b-e481010db9b6" providerId="ADAL" clId="{E2C5D71D-F67A-4A5D-A04A-CDB01EF8C106}" dt="2023-10-22T09:41:58.410" v="3319" actId="478"/>
          <ac:grpSpMkLst>
            <pc:docMk/>
            <pc:sldMk cId="2800705283" sldId="307"/>
            <ac:grpSpMk id="24" creationId="{802621A6-17DF-59F2-DE2E-A1A8FA64ADEF}"/>
          </ac:grpSpMkLst>
        </pc:grpChg>
        <pc:grpChg chg="del">
          <ac:chgData name="Nguyễn Bùi Kim Ngân" userId="5806d19b-dc7f-4496-a52b-e481010db9b6" providerId="ADAL" clId="{E2C5D71D-F67A-4A5D-A04A-CDB01EF8C106}" dt="2023-10-22T09:41:59.733" v="3321" actId="478"/>
          <ac:grpSpMkLst>
            <pc:docMk/>
            <pc:sldMk cId="2800705283" sldId="307"/>
            <ac:grpSpMk id="25" creationId="{E878D0B0-F8D2-1006-3A7C-566332B60852}"/>
          </ac:grpSpMkLst>
        </pc:grpChg>
        <pc:grpChg chg="add mod">
          <ac:chgData name="Nguyễn Bùi Kim Ngân" userId="5806d19b-dc7f-4496-a52b-e481010db9b6" providerId="ADAL" clId="{E2C5D71D-F67A-4A5D-A04A-CDB01EF8C106}" dt="2023-10-22T09:49:03.094" v="3324" actId="164"/>
          <ac:grpSpMkLst>
            <pc:docMk/>
            <pc:sldMk cId="2800705283" sldId="307"/>
            <ac:grpSpMk id="46" creationId="{828E6F8B-B8AB-8B88-0C11-6322F2E84F96}"/>
          </ac:grpSpMkLst>
        </pc:grpChg>
        <pc:grpChg chg="add mod">
          <ac:chgData name="Nguyễn Bùi Kim Ngân" userId="5806d19b-dc7f-4496-a52b-e481010db9b6" providerId="ADAL" clId="{E2C5D71D-F67A-4A5D-A04A-CDB01EF8C106}" dt="2023-10-22T09:49:03.094" v="3324" actId="164"/>
          <ac:grpSpMkLst>
            <pc:docMk/>
            <pc:sldMk cId="2800705283" sldId="307"/>
            <ac:grpSpMk id="54" creationId="{E902F90D-B46F-CF3D-03B1-DB1EC0853E1D}"/>
          </ac:grpSpMkLst>
        </pc:grpChg>
        <pc:grpChg chg="add mod">
          <ac:chgData name="Nguyễn Bùi Kim Ngân" userId="5806d19b-dc7f-4496-a52b-e481010db9b6" providerId="ADAL" clId="{E2C5D71D-F67A-4A5D-A04A-CDB01EF8C106}" dt="2023-10-22T09:49:03.094" v="3324" actId="164"/>
          <ac:grpSpMkLst>
            <pc:docMk/>
            <pc:sldMk cId="2800705283" sldId="307"/>
            <ac:grpSpMk id="61" creationId="{5F543DCC-9DA8-8FF5-4DF9-D1104530EEAB}"/>
          </ac:grpSpMkLst>
        </pc:grpChg>
        <pc:grpChg chg="add mod">
          <ac:chgData name="Nguyễn Bùi Kim Ngân" userId="5806d19b-dc7f-4496-a52b-e481010db9b6" providerId="ADAL" clId="{E2C5D71D-F67A-4A5D-A04A-CDB01EF8C106}" dt="2023-10-22T09:49:03.094" v="3324" actId="164"/>
          <ac:grpSpMkLst>
            <pc:docMk/>
            <pc:sldMk cId="2800705283" sldId="307"/>
            <ac:grpSpMk id="63" creationId="{9CFE6DA0-57F2-EF67-5D03-C7E5AE1A88AD}"/>
          </ac:grpSpMkLst>
        </pc:grpChg>
        <pc:grpChg chg="add mod">
          <ac:chgData name="Nguyễn Bùi Kim Ngân" userId="5806d19b-dc7f-4496-a52b-e481010db9b6" providerId="ADAL" clId="{E2C5D71D-F67A-4A5D-A04A-CDB01EF8C106}" dt="2023-10-22T09:49:03.094" v="3324" actId="164"/>
          <ac:grpSpMkLst>
            <pc:docMk/>
            <pc:sldMk cId="2800705283" sldId="307"/>
            <ac:grpSpMk id="68" creationId="{35648162-7E20-F2AE-11E6-55D6BE6DC607}"/>
          </ac:grpSpMkLst>
        </pc:grpChg>
        <pc:grpChg chg="add del mod">
          <ac:chgData name="Nguyễn Bùi Kim Ngân" userId="5806d19b-dc7f-4496-a52b-e481010db9b6" providerId="ADAL" clId="{E2C5D71D-F67A-4A5D-A04A-CDB01EF8C106}" dt="2023-10-22T09:50:28.675" v="3363" actId="478"/>
          <ac:grpSpMkLst>
            <pc:docMk/>
            <pc:sldMk cId="2800705283" sldId="307"/>
            <ac:grpSpMk id="115" creationId="{F76A9D82-9E91-E2B5-622A-1DC733FCEF99}"/>
          </ac:grpSpMkLst>
        </pc:grpChg>
        <pc:grpChg chg="add mod">
          <ac:chgData name="Nguyễn Bùi Kim Ngân" userId="5806d19b-dc7f-4496-a52b-e481010db9b6" providerId="ADAL" clId="{E2C5D71D-F67A-4A5D-A04A-CDB01EF8C106}" dt="2023-10-22T09:50:52.271" v="3371"/>
          <ac:grpSpMkLst>
            <pc:docMk/>
            <pc:sldMk cId="2800705283" sldId="307"/>
            <ac:grpSpMk id="126" creationId="{1908A114-45FA-83B2-7950-A4EB72FC8E45}"/>
          </ac:grpSpMkLst>
        </pc:grpChg>
        <pc:grpChg chg="add mod">
          <ac:chgData name="Nguyễn Bùi Kim Ngân" userId="5806d19b-dc7f-4496-a52b-e481010db9b6" providerId="ADAL" clId="{E2C5D71D-F67A-4A5D-A04A-CDB01EF8C106}" dt="2023-10-22T09:50:52.271" v="3371"/>
          <ac:grpSpMkLst>
            <pc:docMk/>
            <pc:sldMk cId="2800705283" sldId="307"/>
            <ac:grpSpMk id="127" creationId="{13768856-0929-92F4-239C-D58855EC5B7F}"/>
          </ac:grpSpMkLst>
        </pc:grpChg>
        <pc:grpChg chg="add mod">
          <ac:chgData name="Nguyễn Bùi Kim Ngân" userId="5806d19b-dc7f-4496-a52b-e481010db9b6" providerId="ADAL" clId="{E2C5D71D-F67A-4A5D-A04A-CDB01EF8C106}" dt="2023-10-22T09:50:52.271" v="3371"/>
          <ac:grpSpMkLst>
            <pc:docMk/>
            <pc:sldMk cId="2800705283" sldId="307"/>
            <ac:grpSpMk id="129" creationId="{1A225606-B03F-797A-2149-D2D3448CDDBB}"/>
          </ac:grpSpMkLst>
        </pc:grpChg>
        <pc:grpChg chg="add mod">
          <ac:chgData name="Nguyễn Bùi Kim Ngân" userId="5806d19b-dc7f-4496-a52b-e481010db9b6" providerId="ADAL" clId="{E2C5D71D-F67A-4A5D-A04A-CDB01EF8C106}" dt="2023-10-22T09:50:52.271" v="3371"/>
          <ac:grpSpMkLst>
            <pc:docMk/>
            <pc:sldMk cId="2800705283" sldId="307"/>
            <ac:grpSpMk id="130" creationId="{79D899DB-8BC1-7AFC-8679-EBF0B8123A9C}"/>
          </ac:grpSpMkLst>
        </pc:grpChg>
        <pc:grpChg chg="add mod">
          <ac:chgData name="Nguyễn Bùi Kim Ngân" userId="5806d19b-dc7f-4496-a52b-e481010db9b6" providerId="ADAL" clId="{E2C5D71D-F67A-4A5D-A04A-CDB01EF8C106}" dt="2023-10-22T09:50:52.271" v="3371"/>
          <ac:grpSpMkLst>
            <pc:docMk/>
            <pc:sldMk cId="2800705283" sldId="307"/>
            <ac:grpSpMk id="131" creationId="{84E0557B-A37A-0927-62F7-2AAFC9B853E7}"/>
          </ac:grpSpMkLst>
        </pc:grpChg>
        <pc:grpChg chg="add mod topLvl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168" creationId="{A734662F-9F88-04A2-0310-AEFF77DE8CBD}"/>
          </ac:grpSpMkLst>
        </pc:grpChg>
        <pc:grpChg chg="add mod topLvl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169" creationId="{B2C7F385-B923-D506-F257-09E7A290AF36}"/>
          </ac:grpSpMkLst>
        </pc:grpChg>
        <pc:grpChg chg="add mod topLvl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171" creationId="{3672B9ED-9319-2BC6-E0C5-B08BC09CDBCA}"/>
          </ac:grpSpMkLst>
        </pc:grpChg>
        <pc:grpChg chg="add mod topLvl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172" creationId="{2EDBDEA1-A3B7-96D4-EC5C-09442F2575DC}"/>
          </ac:grpSpMkLst>
        </pc:grpChg>
        <pc:grpChg chg="add del mod">
          <ac:chgData name="Nguyễn Bùi Kim Ngân" userId="5806d19b-dc7f-4496-a52b-e481010db9b6" providerId="ADAL" clId="{E2C5D71D-F67A-4A5D-A04A-CDB01EF8C106}" dt="2023-10-22T09:57:21.985" v="3479" actId="478"/>
          <ac:grpSpMkLst>
            <pc:docMk/>
            <pc:sldMk cId="2800705283" sldId="307"/>
            <ac:grpSpMk id="173" creationId="{0A60108C-F2F0-5999-DC46-6C5FA7CAF9D3}"/>
          </ac:grpSpMkLst>
        </pc:grpChg>
        <pc:grpChg chg="add del mod">
          <ac:chgData name="Nguyễn Bùi Kim Ngân" userId="5806d19b-dc7f-4496-a52b-e481010db9b6" providerId="ADAL" clId="{E2C5D71D-F67A-4A5D-A04A-CDB01EF8C106}" dt="2023-10-22T09:57:51.555" v="3485" actId="165"/>
          <ac:grpSpMkLst>
            <pc:docMk/>
            <pc:sldMk cId="2800705283" sldId="307"/>
            <ac:grpSpMk id="200" creationId="{9173487A-F1D8-BD25-9051-835CFA85B32F}"/>
          </ac:grpSpMkLst>
        </pc:grpChg>
        <pc:grpChg chg="add mod">
          <ac:chgData name="Nguyễn Bùi Kim Ngân" userId="5806d19b-dc7f-4496-a52b-e481010db9b6" providerId="ADAL" clId="{E2C5D71D-F67A-4A5D-A04A-CDB01EF8C106}" dt="2023-10-22T09:55:36.834" v="3445"/>
          <ac:grpSpMkLst>
            <pc:docMk/>
            <pc:sldMk cId="2800705283" sldId="307"/>
            <ac:grpSpMk id="211" creationId="{F631F8C6-D47A-315F-88F2-5E513A3AB791}"/>
          </ac:grpSpMkLst>
        </pc:grpChg>
        <pc:grpChg chg="add mod">
          <ac:chgData name="Nguyễn Bùi Kim Ngân" userId="5806d19b-dc7f-4496-a52b-e481010db9b6" providerId="ADAL" clId="{E2C5D71D-F67A-4A5D-A04A-CDB01EF8C106}" dt="2023-10-22T09:55:36.834" v="3445"/>
          <ac:grpSpMkLst>
            <pc:docMk/>
            <pc:sldMk cId="2800705283" sldId="307"/>
            <ac:grpSpMk id="212" creationId="{03ED6D9A-B53F-B3A7-E5D2-D652C513BDA1}"/>
          </ac:grpSpMkLst>
        </pc:grpChg>
        <pc:grpChg chg="add mod">
          <ac:chgData name="Nguyễn Bùi Kim Ngân" userId="5806d19b-dc7f-4496-a52b-e481010db9b6" providerId="ADAL" clId="{E2C5D71D-F67A-4A5D-A04A-CDB01EF8C106}" dt="2023-10-22T09:55:36.834" v="3445"/>
          <ac:grpSpMkLst>
            <pc:docMk/>
            <pc:sldMk cId="2800705283" sldId="307"/>
            <ac:grpSpMk id="213" creationId="{4AD5E240-1E36-8DA8-51C0-2E9892A95415}"/>
          </ac:grpSpMkLst>
        </pc:grpChg>
        <pc:grpChg chg="add mod">
          <ac:chgData name="Nguyễn Bùi Kim Ngân" userId="5806d19b-dc7f-4496-a52b-e481010db9b6" providerId="ADAL" clId="{E2C5D71D-F67A-4A5D-A04A-CDB01EF8C106}" dt="2023-10-22T09:55:36.834" v="3445"/>
          <ac:grpSpMkLst>
            <pc:docMk/>
            <pc:sldMk cId="2800705283" sldId="307"/>
            <ac:grpSpMk id="214" creationId="{8F377639-A782-744E-C27F-8C49A585E1CA}"/>
          </ac:grpSpMkLst>
        </pc:grpChg>
        <pc:grpChg chg="add mod">
          <ac:chgData name="Nguyễn Bùi Kim Ngân" userId="5806d19b-dc7f-4496-a52b-e481010db9b6" providerId="ADAL" clId="{E2C5D71D-F67A-4A5D-A04A-CDB01EF8C106}" dt="2023-10-22T09:55:36.834" v="3445"/>
          <ac:grpSpMkLst>
            <pc:docMk/>
            <pc:sldMk cId="2800705283" sldId="307"/>
            <ac:grpSpMk id="215" creationId="{271811AC-BA4F-3F9B-20B8-BE8E8F1CF04F}"/>
          </ac:grpSpMkLst>
        </pc:grpChg>
        <pc:grpChg chg="add del mod">
          <ac:chgData name="Nguyễn Bùi Kim Ngân" userId="5806d19b-dc7f-4496-a52b-e481010db9b6" providerId="ADAL" clId="{E2C5D71D-F67A-4A5D-A04A-CDB01EF8C106}" dt="2023-10-22T09:57:51.555" v="3485" actId="165"/>
          <ac:grpSpMkLst>
            <pc:docMk/>
            <pc:sldMk cId="2800705283" sldId="307"/>
            <ac:grpSpMk id="264" creationId="{2F6C72F2-3E9A-C8B7-4BFE-193823F15D2C}"/>
          </ac:grpSpMkLst>
        </pc:grpChg>
        <pc:grpChg chg="add del mod">
          <ac:chgData name="Nguyễn Bùi Kim Ngân" userId="5806d19b-dc7f-4496-a52b-e481010db9b6" providerId="ADAL" clId="{E2C5D71D-F67A-4A5D-A04A-CDB01EF8C106}" dt="2023-10-22T10:02:55.332" v="3546" actId="165"/>
          <ac:grpSpMkLst>
            <pc:docMk/>
            <pc:sldMk cId="2800705283" sldId="307"/>
            <ac:grpSpMk id="300" creationId="{1D549D97-F50A-A988-5A38-F16D0C462080}"/>
          </ac:grpSpMkLst>
        </pc:grpChg>
        <pc:grpChg chg="add mod">
          <ac:chgData name="Nguyễn Bùi Kim Ngân" userId="5806d19b-dc7f-4496-a52b-e481010db9b6" providerId="ADAL" clId="{E2C5D71D-F67A-4A5D-A04A-CDB01EF8C106}" dt="2023-10-22T10:03:28.169" v="3552" actId="164"/>
          <ac:grpSpMkLst>
            <pc:docMk/>
            <pc:sldMk cId="2800705283" sldId="307"/>
            <ac:grpSpMk id="303" creationId="{BCE1BE89-E0B9-6968-8594-01B79F459213}"/>
          </ac:grpSpMkLst>
        </pc:grpChg>
        <pc:grpChg chg="add mod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306" creationId="{7481323B-4264-DD31-2A98-574931FA7D94}"/>
          </ac:grpSpMkLst>
        </pc:grpChg>
        <pc:grpChg chg="add mod">
          <ac:chgData name="Nguyễn Bùi Kim Ngân" userId="5806d19b-dc7f-4496-a52b-e481010db9b6" providerId="ADAL" clId="{E2C5D71D-F67A-4A5D-A04A-CDB01EF8C106}" dt="2023-10-22T10:04:04.054" v="3561" actId="164"/>
          <ac:grpSpMkLst>
            <pc:docMk/>
            <pc:sldMk cId="2800705283" sldId="307"/>
            <ac:grpSpMk id="307" creationId="{F66B8343-94FE-1A6A-72EB-5BE1A02250B8}"/>
          </ac:grpSpMkLst>
        </pc:grpChg>
        <pc:grpChg chg="add mod">
          <ac:chgData name="Nguyễn Bùi Kim Ngân" userId="5806d19b-dc7f-4496-a52b-e481010db9b6" providerId="ADAL" clId="{E2C5D71D-F67A-4A5D-A04A-CDB01EF8C106}" dt="2023-10-22T10:08:40.852" v="3830" actId="164"/>
          <ac:grpSpMkLst>
            <pc:docMk/>
            <pc:sldMk cId="2800705283" sldId="307"/>
            <ac:grpSpMk id="308" creationId="{7EA33F51-3CFC-8457-9261-2E421815EB44}"/>
          </ac:grpSpMkLst>
        </pc:grpChg>
        <pc:grpChg chg="add mod">
          <ac:chgData name="Nguyễn Bùi Kim Ngân" userId="5806d19b-dc7f-4496-a52b-e481010db9b6" providerId="ADAL" clId="{E2C5D71D-F67A-4A5D-A04A-CDB01EF8C106}" dt="2023-10-22T14:37:23.156" v="5927" actId="1076"/>
          <ac:grpSpMkLst>
            <pc:docMk/>
            <pc:sldMk cId="2800705283" sldId="307"/>
            <ac:grpSpMk id="310" creationId="{434718D5-4C0E-6D4A-6860-981EA8FC88BD}"/>
          </ac:grpSpMkLst>
        </pc:grpChg>
        <pc:grpChg chg="add mod">
          <ac:chgData name="Nguyễn Bùi Kim Ngân" userId="5806d19b-dc7f-4496-a52b-e481010db9b6" providerId="ADAL" clId="{E2C5D71D-F67A-4A5D-A04A-CDB01EF8C106}" dt="2023-10-22T10:14:07.048" v="3889" actId="1076"/>
          <ac:grpSpMkLst>
            <pc:docMk/>
            <pc:sldMk cId="2800705283" sldId="307"/>
            <ac:grpSpMk id="311" creationId="{EA85238E-B481-ECA9-3CF3-F642519FAB75}"/>
          </ac:grpSpMkLst>
        </pc:grpChg>
        <pc:grpChg chg="add mod">
          <ac:chgData name="Nguyễn Bùi Kim Ngân" userId="5806d19b-dc7f-4496-a52b-e481010db9b6" providerId="ADAL" clId="{E2C5D71D-F67A-4A5D-A04A-CDB01EF8C106}" dt="2023-10-22T10:14:40.856" v="3893"/>
          <ac:grpSpMkLst>
            <pc:docMk/>
            <pc:sldMk cId="2800705283" sldId="307"/>
            <ac:grpSpMk id="314" creationId="{7EADB2E8-CE5F-9AB7-19DD-968DA95704A8}"/>
          </ac:grpSpMkLst>
        </pc:grpChg>
        <pc:grpChg chg="add mod">
          <ac:chgData name="Nguyễn Bùi Kim Ngân" userId="5806d19b-dc7f-4496-a52b-e481010db9b6" providerId="ADAL" clId="{E2C5D71D-F67A-4A5D-A04A-CDB01EF8C106}" dt="2023-10-22T10:14:40.856" v="3893"/>
          <ac:grpSpMkLst>
            <pc:docMk/>
            <pc:sldMk cId="2800705283" sldId="307"/>
            <ac:grpSpMk id="317" creationId="{85133397-899D-D7CA-ADE8-1D5A77A77E45}"/>
          </ac:grpSpMkLst>
        </pc:grpChg>
        <pc:grpChg chg="add del mod">
          <ac:chgData name="Nguyễn Bùi Kim Ngân" userId="5806d19b-dc7f-4496-a52b-e481010db9b6" providerId="ADAL" clId="{E2C5D71D-F67A-4A5D-A04A-CDB01EF8C106}" dt="2023-10-22T10:14:52.870" v="3897" actId="165"/>
          <ac:grpSpMkLst>
            <pc:docMk/>
            <pc:sldMk cId="2800705283" sldId="307"/>
            <ac:grpSpMk id="323" creationId="{E4F70CEC-6707-F144-2F06-4C8B5675AE74}"/>
          </ac:grpSpMkLst>
        </pc:grpChg>
        <pc:grpChg chg="add mod topLvl">
          <ac:chgData name="Nguyễn Bùi Kim Ngân" userId="5806d19b-dc7f-4496-a52b-e481010db9b6" providerId="ADAL" clId="{E2C5D71D-F67A-4A5D-A04A-CDB01EF8C106}" dt="2023-10-22T10:14:52.870" v="3897" actId="165"/>
          <ac:grpSpMkLst>
            <pc:docMk/>
            <pc:sldMk cId="2800705283" sldId="307"/>
            <ac:grpSpMk id="326" creationId="{DB9DDA5C-B8C7-E3C4-0FCF-83A8EC0000E1}"/>
          </ac:grpSpMkLst>
        </pc:grpChg>
        <pc:picChg chg="del">
          <ac:chgData name="Nguyễn Bùi Kim Ngân" userId="5806d19b-dc7f-4496-a52b-e481010db9b6" providerId="ADAL" clId="{E2C5D71D-F67A-4A5D-A04A-CDB01EF8C106}" dt="2023-10-22T09:40:24.726" v="3289" actId="478"/>
          <ac:picMkLst>
            <pc:docMk/>
            <pc:sldMk cId="2800705283" sldId="307"/>
            <ac:picMk id="3" creationId="{1DF691E8-62FA-5257-385F-347EA9A31CD3}"/>
          </ac:picMkLst>
        </pc:picChg>
      </pc:sldChg>
      <pc:sldChg chg="addSp delSp modSp add mod">
        <pc:chgData name="Nguyễn Bùi Kim Ngân" userId="5806d19b-dc7f-4496-a52b-e481010db9b6" providerId="ADAL" clId="{E2C5D71D-F67A-4A5D-A04A-CDB01EF8C106}" dt="2023-10-22T14:33:29.643" v="5894" actId="207"/>
        <pc:sldMkLst>
          <pc:docMk/>
          <pc:sldMk cId="181170116" sldId="308"/>
        </pc:sldMkLst>
        <pc:spChg chg="mod">
          <ac:chgData name="Nguyễn Bùi Kim Ngân" userId="5806d19b-dc7f-4496-a52b-e481010db9b6" providerId="ADAL" clId="{E2C5D71D-F67A-4A5D-A04A-CDB01EF8C106}" dt="2023-10-22T13:20:28.242" v="4498" actId="20577"/>
          <ac:spMkLst>
            <pc:docMk/>
            <pc:sldMk cId="181170116" sldId="308"/>
            <ac:spMk id="2" creationId="{0F50E637-FA3E-619C-6DBA-9A01C736AC68}"/>
          </ac:spMkLst>
        </pc:spChg>
        <pc:spChg chg="mod">
          <ac:chgData name="Nguyễn Bùi Kim Ngân" userId="5806d19b-dc7f-4496-a52b-e481010db9b6" providerId="ADAL" clId="{E2C5D71D-F67A-4A5D-A04A-CDB01EF8C106}" dt="2023-10-22T14:33:27.101" v="5893"/>
          <ac:spMkLst>
            <pc:docMk/>
            <pc:sldMk cId="181170116" sldId="308"/>
            <ac:spMk id="12" creationId="{25DD483E-8F97-EE82-8595-A4497D877DAD}"/>
          </ac:spMkLst>
        </pc:spChg>
        <pc:spChg chg="mod">
          <ac:chgData name="Nguyễn Bùi Kim Ngân" userId="5806d19b-dc7f-4496-a52b-e481010db9b6" providerId="ADAL" clId="{E2C5D71D-F67A-4A5D-A04A-CDB01EF8C106}" dt="2023-10-22T14:33:27.101" v="5893"/>
          <ac:spMkLst>
            <pc:docMk/>
            <pc:sldMk cId="181170116" sldId="308"/>
            <ac:spMk id="13" creationId="{044982B5-D640-A5E7-070E-606D65C45D94}"/>
          </ac:spMkLst>
        </pc:spChg>
        <pc:spChg chg="mod">
          <ac:chgData name="Nguyễn Bùi Kim Ngân" userId="5806d19b-dc7f-4496-a52b-e481010db9b6" providerId="ADAL" clId="{E2C5D71D-F67A-4A5D-A04A-CDB01EF8C106}" dt="2023-10-22T14:33:29.643" v="5894" actId="207"/>
          <ac:spMkLst>
            <pc:docMk/>
            <pc:sldMk cId="181170116" sldId="308"/>
            <ac:spMk id="14" creationId="{B4154DA5-C705-B8F7-BFE7-C67EA663BEB9}"/>
          </ac:spMkLst>
        </pc:spChg>
        <pc:spChg chg="mod">
          <ac:chgData name="Nguyễn Bùi Kim Ngân" userId="5806d19b-dc7f-4496-a52b-e481010db9b6" providerId="ADAL" clId="{E2C5D71D-F67A-4A5D-A04A-CDB01EF8C106}" dt="2023-10-22T14:33:27.101" v="5893"/>
          <ac:spMkLst>
            <pc:docMk/>
            <pc:sldMk cId="181170116" sldId="308"/>
            <ac:spMk id="15" creationId="{DF64B854-3F0D-45BF-281A-D7F640E63E38}"/>
          </ac:spMkLst>
        </pc:spChg>
        <pc:spChg chg="del">
          <ac:chgData name="Nguyễn Bùi Kim Ngân" userId="5806d19b-dc7f-4496-a52b-e481010db9b6" providerId="ADAL" clId="{E2C5D71D-F67A-4A5D-A04A-CDB01EF8C106}" dt="2023-10-22T13:12:18.274" v="4449" actId="478"/>
          <ac:spMkLst>
            <pc:docMk/>
            <pc:sldMk cId="181170116" sldId="308"/>
            <ac:spMk id="70" creationId="{8F7EF2FF-656C-3CA1-431A-68E3D5007A0B}"/>
          </ac:spMkLst>
        </pc:spChg>
        <pc:spChg chg="del">
          <ac:chgData name="Nguyễn Bùi Kim Ngân" userId="5806d19b-dc7f-4496-a52b-e481010db9b6" providerId="ADAL" clId="{E2C5D71D-F67A-4A5D-A04A-CDB01EF8C106}" dt="2023-10-22T13:12:14.392" v="4448" actId="478"/>
          <ac:spMkLst>
            <pc:docMk/>
            <pc:sldMk cId="181170116" sldId="308"/>
            <ac:spMk id="72" creationId="{76233157-0D81-1226-8A25-60EF5311FDDE}"/>
          </ac:spMkLst>
        </pc:spChg>
        <pc:spChg chg="del">
          <ac:chgData name="Nguyễn Bùi Kim Ngân" userId="5806d19b-dc7f-4496-a52b-e481010db9b6" providerId="ADAL" clId="{E2C5D71D-F67A-4A5D-A04A-CDB01EF8C106}" dt="2023-10-22T13:12:13.245" v="4447" actId="478"/>
          <ac:spMkLst>
            <pc:docMk/>
            <pc:sldMk cId="181170116" sldId="308"/>
            <ac:spMk id="73" creationId="{D78A9ABC-9B22-7DA5-ED7E-4C936B2C6DE2}"/>
          </ac:spMkLst>
        </pc:spChg>
        <pc:spChg chg="del">
          <ac:chgData name="Nguyễn Bùi Kim Ngân" userId="5806d19b-dc7f-4496-a52b-e481010db9b6" providerId="ADAL" clId="{E2C5D71D-F67A-4A5D-A04A-CDB01EF8C106}" dt="2023-10-22T13:12:08.760" v="4444" actId="478"/>
          <ac:spMkLst>
            <pc:docMk/>
            <pc:sldMk cId="181170116" sldId="308"/>
            <ac:spMk id="75" creationId="{CE570439-DAE6-AE5B-644A-B06E8EDC861B}"/>
          </ac:spMkLst>
        </pc:spChg>
        <pc:spChg chg="del">
          <ac:chgData name="Nguyễn Bùi Kim Ngân" userId="5806d19b-dc7f-4496-a52b-e481010db9b6" providerId="ADAL" clId="{E2C5D71D-F67A-4A5D-A04A-CDB01EF8C106}" dt="2023-10-22T13:12:07.600" v="4443" actId="478"/>
          <ac:spMkLst>
            <pc:docMk/>
            <pc:sldMk cId="181170116" sldId="308"/>
            <ac:spMk id="77" creationId="{119EBD4A-4A80-A6FC-D2CB-1150A99DD193}"/>
          </ac:spMkLst>
        </pc:spChg>
        <pc:grpChg chg="add mod">
          <ac:chgData name="Nguyễn Bùi Kim Ngân" userId="5806d19b-dc7f-4496-a52b-e481010db9b6" providerId="ADAL" clId="{E2C5D71D-F67A-4A5D-A04A-CDB01EF8C106}" dt="2023-10-22T14:33:27.101" v="5893"/>
          <ac:grpSpMkLst>
            <pc:docMk/>
            <pc:sldMk cId="181170116" sldId="308"/>
            <ac:grpSpMk id="11" creationId="{1CFCCD5B-C42B-6B72-04FF-A471B29450AF}"/>
          </ac:grpSpMkLst>
        </pc:grpChg>
        <pc:picChg chg="add del mod">
          <ac:chgData name="Nguyễn Bùi Kim Ngân" userId="5806d19b-dc7f-4496-a52b-e481010db9b6" providerId="ADAL" clId="{E2C5D71D-F67A-4A5D-A04A-CDB01EF8C106}" dt="2023-10-22T13:12:55.678" v="4485" actId="478"/>
          <ac:picMkLst>
            <pc:docMk/>
            <pc:sldMk cId="181170116" sldId="308"/>
            <ac:picMk id="5" creationId="{9520A290-6D23-2DEE-2F6C-5964101F0DE6}"/>
          </ac:picMkLst>
        </pc:picChg>
        <pc:picChg chg="add del mod">
          <ac:chgData name="Nguyễn Bùi Kim Ngân" userId="5806d19b-dc7f-4496-a52b-e481010db9b6" providerId="ADAL" clId="{E2C5D71D-F67A-4A5D-A04A-CDB01EF8C106}" dt="2023-10-22T13:19:36.347" v="4488" actId="478"/>
          <ac:picMkLst>
            <pc:docMk/>
            <pc:sldMk cId="181170116" sldId="308"/>
            <ac:picMk id="7" creationId="{0C241556-CF7A-83AF-2F40-E67FD1EA7E9C}"/>
          </ac:picMkLst>
        </pc:picChg>
        <pc:picChg chg="del">
          <ac:chgData name="Nguyễn Bùi Kim Ngân" userId="5806d19b-dc7f-4496-a52b-e481010db9b6" providerId="ADAL" clId="{E2C5D71D-F67A-4A5D-A04A-CDB01EF8C106}" dt="2023-10-22T13:11:48.217" v="4441" actId="478"/>
          <ac:picMkLst>
            <pc:docMk/>
            <pc:sldMk cId="181170116" sldId="308"/>
            <ac:picMk id="8" creationId="{A7C47020-78D8-E8FB-F128-D7A6DF0B10C5}"/>
          </ac:picMkLst>
        </pc:picChg>
        <pc:picChg chg="add mod">
          <ac:chgData name="Nguyễn Bùi Kim Ngân" userId="5806d19b-dc7f-4496-a52b-e481010db9b6" providerId="ADAL" clId="{E2C5D71D-F67A-4A5D-A04A-CDB01EF8C106}" dt="2023-10-22T13:19:45.675" v="4495" actId="12789"/>
          <ac:picMkLst>
            <pc:docMk/>
            <pc:sldMk cId="181170116" sldId="308"/>
            <ac:picMk id="10" creationId="{1484E7A9-BE53-9AE1-4798-FECB17C15448}"/>
          </ac:picMkLst>
        </pc:picChg>
      </pc:sldChg>
      <pc:sldChg chg="addSp delSp modSp add del mod">
        <pc:chgData name="Nguyễn Bùi Kim Ngân" userId="5806d19b-dc7f-4496-a52b-e481010db9b6" providerId="ADAL" clId="{E2C5D71D-F67A-4A5D-A04A-CDB01EF8C106}" dt="2023-10-22T10:23:25.732" v="3997" actId="47"/>
        <pc:sldMkLst>
          <pc:docMk/>
          <pc:sldMk cId="2785054268" sldId="308"/>
        </pc:sldMkLst>
        <pc:spChg chg="del">
          <ac:chgData name="Nguyễn Bùi Kim Ngân" userId="5806d19b-dc7f-4496-a52b-e481010db9b6" providerId="ADAL" clId="{E2C5D71D-F67A-4A5D-A04A-CDB01EF8C106}" dt="2023-10-22T10:16:09.884" v="3902" actId="478"/>
          <ac:spMkLst>
            <pc:docMk/>
            <pc:sldMk cId="2785054268" sldId="308"/>
            <ac:spMk id="2" creationId="{90479CC0-E8C6-2DE9-3C44-C913EAD3E6D9}"/>
          </ac:spMkLst>
        </pc:spChg>
        <pc:spChg chg="del">
          <ac:chgData name="Nguyễn Bùi Kim Ngân" userId="5806d19b-dc7f-4496-a52b-e481010db9b6" providerId="ADAL" clId="{E2C5D71D-F67A-4A5D-A04A-CDB01EF8C106}" dt="2023-10-22T10:16:09.884" v="3902" actId="478"/>
          <ac:spMkLst>
            <pc:docMk/>
            <pc:sldMk cId="2785054268" sldId="308"/>
            <ac:spMk id="7" creationId="{5E8F6230-382C-E336-0D4C-F4382AC15D53}"/>
          </ac:spMkLst>
        </pc:spChg>
        <pc:spChg chg="del">
          <ac:chgData name="Nguyễn Bùi Kim Ngân" userId="5806d19b-dc7f-4496-a52b-e481010db9b6" providerId="ADAL" clId="{E2C5D71D-F67A-4A5D-A04A-CDB01EF8C106}" dt="2023-10-22T10:16:09.884" v="3902" actId="478"/>
          <ac:spMkLst>
            <pc:docMk/>
            <pc:sldMk cId="2785054268" sldId="308"/>
            <ac:spMk id="8" creationId="{68F22381-CB24-B9B4-0B7C-40D24A3A429F}"/>
          </ac:spMkLst>
        </pc:spChg>
        <pc:spChg chg="add mod">
          <ac:chgData name="Nguyễn Bùi Kim Ngân" userId="5806d19b-dc7f-4496-a52b-e481010db9b6" providerId="ADAL" clId="{E2C5D71D-F67A-4A5D-A04A-CDB01EF8C106}" dt="2023-10-22T10:16:09.884" v="3902" actId="478"/>
          <ac:spMkLst>
            <pc:docMk/>
            <pc:sldMk cId="2785054268" sldId="308"/>
            <ac:spMk id="12" creationId="{000819F6-9371-C93D-1AD7-5BD804817971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0" creationId="{3AA350DA-FE15-6628-2401-BEB47CA36A1D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1" creationId="{6174D748-A1AB-1CDB-CE35-7377641E6DB8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3" creationId="{BACE0000-B790-94CF-C354-76C7B7306215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4" creationId="{189849C0-0C8A-4149-D1EC-8D416633DCCC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5" creationId="{887229C7-BFB9-4236-693D-11208C871938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" creationId="{D6827B8F-D98C-9418-8286-AD93B8AEC1FE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7" creationId="{25EC1BAC-2783-AD96-F4BF-C36A58CEC33D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8" creationId="{CCA6CC86-E551-AE8A-602C-D8C8DFE23DDA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9" creationId="{1C0E08ED-31C3-54B9-BE4C-142B2EB1E4EC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30" creationId="{5195D563-1EAC-696E-0C47-0F5D9AE22C5F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31" creationId="{712E5947-7275-2790-B758-DD704872D2B3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65" creationId="{258B6AA2-7C3E-ED12-FA24-22FFC4606EB8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66" creationId="{CB7F182C-32F1-D672-5BE1-7E1C73704A74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67" creationId="{0E6B1D6D-F7A2-8338-029D-01C517506AEB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68" creationId="{830565EF-014E-EACA-EBCF-23F538FE5064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69" creationId="{0FFA9DA8-E004-D650-01F2-5F7B7F95B8E9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0" creationId="{E6B733B5-3BA3-2E23-3B8A-0CCB9BD981B6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1" creationId="{FA074628-8397-8E3B-2E88-15BFE8F63A00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2" creationId="{7CAEEB3E-5D05-8D5E-7D62-F669C9A214C4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4" creationId="{47A2B610-0874-5B86-02DA-E03D9FD4EC95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5" creationId="{62C7A065-D48E-19CF-79B2-FC11239868CC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6" creationId="{9318DD71-7C1A-D8D2-0690-5C137B6902EE}"/>
          </ac:spMkLst>
        </pc:spChg>
        <pc:spChg chg="del">
          <ac:chgData name="Nguyễn Bùi Kim Ngân" userId="5806d19b-dc7f-4496-a52b-e481010db9b6" providerId="ADAL" clId="{E2C5D71D-F67A-4A5D-A04A-CDB01EF8C106}" dt="2023-10-22T10:16:09.884" v="3902" actId="478"/>
          <ac:spMkLst>
            <pc:docMk/>
            <pc:sldMk cId="2785054268" sldId="308"/>
            <ac:spMk id="77" creationId="{33928CC0-B2DD-C339-8173-37FB1E0E06FD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8" creationId="{D56C14F1-074D-4818-C9E5-DC1877C6F4CA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79" creationId="{96D7B921-4DE2-0531-FB68-92355682095E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80" creationId="{C3F8759F-DE67-CC71-9AF7-79689C2E2537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56" creationId="{33EF5E9C-4DBA-D931-8773-582FA1F9E732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58" creationId="{F8137ECA-9938-F46B-CC98-699C1F38D990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59" creationId="{D612D5FF-38B0-4891-6621-D9AEF2187D02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0" creationId="{4D9F3B8A-6EB1-0549-A5AE-9FA33D2ECDDF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1" creationId="{C6BD9218-42B3-5667-4DA3-3522D688EDA2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2" creationId="{67BA8783-B102-81EF-CA3B-BDAE1F4B8970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3" creationId="{F9E1D731-0624-9FE1-D58F-F060DBE598F8}"/>
          </ac:spMkLst>
        </pc:spChg>
        <pc:spChg chg="add mod">
          <ac:chgData name="Nguyễn Bùi Kim Ngân" userId="5806d19b-dc7f-4496-a52b-e481010db9b6" providerId="ADAL" clId="{E2C5D71D-F67A-4A5D-A04A-CDB01EF8C106}" dt="2023-10-22T10:16:19.944" v="3903"/>
          <ac:spMkLst>
            <pc:docMk/>
            <pc:sldMk cId="2785054268" sldId="308"/>
            <ac:spMk id="264" creationId="{6858C2E1-5943-F895-C153-5B00B8A7FE21}"/>
          </ac:spMkLst>
        </pc:spChg>
        <pc:grpChg chg="del">
          <ac:chgData name="Nguyễn Bùi Kim Ngân" userId="5806d19b-dc7f-4496-a52b-e481010db9b6" providerId="ADAL" clId="{E2C5D71D-F67A-4A5D-A04A-CDB01EF8C106}" dt="2023-10-22T10:16:09.884" v="3902" actId="478"/>
          <ac:grpSpMkLst>
            <pc:docMk/>
            <pc:sldMk cId="2785054268" sldId="308"/>
            <ac:grpSpMk id="11" creationId="{A4C2E248-AE74-17A4-111B-FEB5351B96ED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13" creationId="{4CBFBA81-D722-B451-1FAF-C01F7DE82061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14" creationId="{5754DFB5-7FD6-4081-4F16-4CF424DFFB53}"/>
          </ac:grpSpMkLst>
        </pc:grpChg>
        <pc:grpChg chg="add mod">
          <ac:chgData name="Nguyễn Bùi Kim Ngân" userId="5806d19b-dc7f-4496-a52b-e481010db9b6" providerId="ADAL" clId="{E2C5D71D-F67A-4A5D-A04A-CDB01EF8C106}" dt="2023-10-22T10:16:25.155" v="3904" actId="1076"/>
          <ac:grpSpMkLst>
            <pc:docMk/>
            <pc:sldMk cId="2785054268" sldId="308"/>
            <ac:grpSpMk id="15" creationId="{6BCE77B7-A295-0C1A-D3F4-CC36F51E557E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16" creationId="{9258DD31-EBBA-1CED-C387-78CA5FC8B591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22" creationId="{D5775478-0E8E-7FF9-9D91-1D4019EF54A7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64" creationId="{BA79BF3B-F409-4A9B-B1C6-91D26F05BAE7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73" creationId="{C06CAD13-E3AF-98AB-4789-C770A06098CD}"/>
          </ac:grpSpMkLst>
        </pc:grpChg>
        <pc:grpChg chg="add mod">
          <ac:chgData name="Nguyễn Bùi Kim Ngân" userId="5806d19b-dc7f-4496-a52b-e481010db9b6" providerId="ADAL" clId="{E2C5D71D-F67A-4A5D-A04A-CDB01EF8C106}" dt="2023-10-22T10:16:19.944" v="3903"/>
          <ac:grpSpMkLst>
            <pc:docMk/>
            <pc:sldMk cId="2785054268" sldId="308"/>
            <ac:grpSpMk id="257" creationId="{4133EA18-8EF5-98B7-234D-0B09F04F739B}"/>
          </ac:grpSpMkLst>
        </pc:grpChg>
        <pc:grpChg chg="del">
          <ac:chgData name="Nguyễn Bùi Kim Ngân" userId="5806d19b-dc7f-4496-a52b-e481010db9b6" providerId="ADAL" clId="{E2C5D71D-F67A-4A5D-A04A-CDB01EF8C106}" dt="2023-10-22T10:16:09.884" v="3902" actId="478"/>
          <ac:grpSpMkLst>
            <pc:docMk/>
            <pc:sldMk cId="2785054268" sldId="308"/>
            <ac:grpSpMk id="310" creationId="{434718D5-4C0E-6D4A-6860-981EA8FC88BD}"/>
          </ac:grpSpMkLst>
        </pc:grpChg>
        <pc:cxnChg chg="add mod">
          <ac:chgData name="Nguyễn Bùi Kim Ngân" userId="5806d19b-dc7f-4496-a52b-e481010db9b6" providerId="ADAL" clId="{E2C5D71D-F67A-4A5D-A04A-CDB01EF8C106}" dt="2023-10-22T10:16:25.155" v="3904" actId="1076"/>
          <ac:cxnSpMkLst>
            <pc:docMk/>
            <pc:sldMk cId="2785054268" sldId="308"/>
            <ac:cxnSpMk id="17" creationId="{88BB5FD3-BA8B-80A6-E3A7-D08F4174FC3F}"/>
          </ac:cxnSpMkLst>
        </pc:cxnChg>
        <pc:cxnChg chg="add mod">
          <ac:chgData name="Nguyễn Bùi Kim Ngân" userId="5806d19b-dc7f-4496-a52b-e481010db9b6" providerId="ADAL" clId="{E2C5D71D-F67A-4A5D-A04A-CDB01EF8C106}" dt="2023-10-22T10:16:19.944" v="3903"/>
          <ac:cxnSpMkLst>
            <pc:docMk/>
            <pc:sldMk cId="2785054268" sldId="308"/>
            <ac:cxnSpMk id="18" creationId="{0390B522-1972-42F1-72E0-A476D1D56081}"/>
          </ac:cxnSpMkLst>
        </pc:cxnChg>
        <pc:cxnChg chg="add mod">
          <ac:chgData name="Nguyễn Bùi Kim Ngân" userId="5806d19b-dc7f-4496-a52b-e481010db9b6" providerId="ADAL" clId="{E2C5D71D-F67A-4A5D-A04A-CDB01EF8C106}" dt="2023-10-22T10:16:19.944" v="3903"/>
          <ac:cxnSpMkLst>
            <pc:docMk/>
            <pc:sldMk cId="2785054268" sldId="308"/>
            <ac:cxnSpMk id="19" creationId="{4902FD2F-DEC3-AA30-40C2-4549ADDD2242}"/>
          </ac:cxnSpMkLst>
        </pc:cxnChg>
      </pc:sldChg>
      <pc:sldChg chg="addSp delSp modSp add del mod">
        <pc:chgData name="Nguyễn Bùi Kim Ngân" userId="5806d19b-dc7f-4496-a52b-e481010db9b6" providerId="ADAL" clId="{E2C5D71D-F67A-4A5D-A04A-CDB01EF8C106}" dt="2023-10-22T10:09:00.441" v="3860" actId="47"/>
        <pc:sldMkLst>
          <pc:docMk/>
          <pc:sldMk cId="4278141333" sldId="308"/>
        </pc:sldMkLst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2" creationId="{90479CC0-E8C6-2DE9-3C44-C913EAD3E6D9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7" creationId="{5E8F6230-382C-E336-0D4C-F4382AC15D53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8" creationId="{68F22381-CB24-B9B4-0B7C-40D24A3A429F}"/>
          </ac:spMkLst>
        </pc:spChg>
        <pc:spChg chg="add mod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12" creationId="{6888C78D-3303-FFB6-76D8-1E8CC9A142E6}"/>
          </ac:spMkLst>
        </pc:spChg>
        <pc:spChg chg="add mod topLvl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18" creationId="{08726815-7BB5-C430-9A18-A0CF077716BC}"/>
          </ac:spMkLst>
        </pc:spChg>
        <pc:spChg chg="add mod topLvl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19" creationId="{63E6F4E0-5C57-0AA1-5F43-A4B60369CDA8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0" creationId="{B58AA71E-9DAD-A44C-B3FC-01C02BC4ECF5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1" creationId="{BF0F22EE-4BFF-E330-10F8-67A15EEE52A5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2" creationId="{0303B877-A1C1-E148-2301-1D40F7CA8C8A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3" creationId="{64F99A00-37D3-FCE9-C7A8-BA1A36420FC0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4" creationId="{D932A669-CD6B-D977-54FB-71A555232699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5" creationId="{6EA4D1F4-98E9-66BA-7D2C-D2BEA9763A61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6" creationId="{472E6F49-80DD-7198-A278-09545A38F749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7" creationId="{AAA2990F-2697-CCD8-D107-20756FBCDE7D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8" creationId="{1AB6F3C7-E4F3-DEF0-DF5D-306B6CEC0A2D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29" creationId="{007B196C-F81C-8D6D-2391-4484D8D8802C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30" creationId="{E37E2720-F3C0-E57C-279A-2503B5E844EB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31" creationId="{1107E985-4201-44BD-6FBF-97F6D5BB1093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4" creationId="{839221DD-C053-404D-C8C4-B39A38ABB336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5" creationId="{A25A373A-BD78-E9F6-3842-EF9F9183D53F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6" creationId="{4F6EDBEE-E3B8-19C9-1913-167484DB0414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7" creationId="{0A95337A-A9FB-47FA-C560-9D7D1C7EB0C6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8" creationId="{0844AAC0-9BDB-33F6-6E19-C3DAE1969783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69" creationId="{A807E4D2-B5B0-8812-CBD6-AA29D980ACC8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0" creationId="{F0FCAC4F-1EE3-8011-76F8-5A0900937316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1" creationId="{219AD0BA-EFF0-0F57-B714-9450E2BE014F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2" creationId="{2EF7539A-0D8A-8122-0DE0-8308A1078934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3" creationId="{8ED0C140-A650-A525-0DA6-4AEFB0A10633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4" creationId="{C3C68D89-AE73-1ECA-2D60-FD58A11F939D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5" creationId="{905D6FD8-4CA5-A156-4327-E7110AB63DB6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6" creationId="{D8E951FA-9918-BF31-6BCE-9B29D4B968EA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77" creationId="{33928CC0-B2DD-C339-8173-37FB1E0E06FD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8" creationId="{4CB9DDD8-01D7-5B98-2C61-E33F33E28A21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79" creationId="{589C1627-ADE7-DD38-BC7E-6240219C1A45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0" creationId="{66EB1225-4DE6-3143-8C1A-6C57571A3E29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1" creationId="{1C4E5D7E-F5BC-5A8E-D47B-EE148801BB7F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2" creationId="{0FAFE828-0019-C2E4-3AEC-E6811A9D20FD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3" creationId="{F876DD42-DEBD-5A72-7128-DF80647F8FEC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4" creationId="{6C986644-942C-7D03-AD0B-EA50E77C6BDF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5" creationId="{E0EBE46D-C0E8-C02F-C2CC-AFC6E6930C0C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6" creationId="{B3DA3C32-D463-47EA-5365-ABBB3DB64360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7" creationId="{F12E55F3-B328-8E49-6E38-70863DF09267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8" creationId="{83D92AF2-2C80-199A-853C-D8E7A5C37D7A}"/>
          </ac:spMkLst>
        </pc:spChg>
        <pc:spChg chg="add mod">
          <ac:chgData name="Nguyễn Bùi Kim Ngân" userId="5806d19b-dc7f-4496-a52b-e481010db9b6" providerId="ADAL" clId="{E2C5D71D-F67A-4A5D-A04A-CDB01EF8C106}" dt="2023-10-22T09:56:20.140" v="3457" actId="165"/>
          <ac:spMkLst>
            <pc:docMk/>
            <pc:sldMk cId="4278141333" sldId="308"/>
            <ac:spMk id="89" creationId="{1237219B-6ED8-1FD6-8869-4EFA62AB8D45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0" creationId="{E98023FB-AF97-3985-3613-9094F59E97CF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1" creationId="{2FEAF847-98C6-A140-AC19-4E8E0FB9FCCB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2" creationId="{F8F98F13-1133-2BD0-DC12-E7503FD1CC5D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3" creationId="{F04C559E-01F1-4B0F-0390-EDB0E47ADC76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4" creationId="{80FCB8D9-93DE-F536-D185-055E925B0988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95" creationId="{E86DFE75-F903-9F39-9260-1B62F2FF0757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128" creationId="{7569B04D-14EC-2C74-7872-E50EA3597602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129" creationId="{DD27778F-861C-5B8D-50E3-2470499714F5}"/>
          </ac:spMkLst>
        </pc:spChg>
        <pc:spChg chg="add mod topLvl">
          <ac:chgData name="Nguyễn Bùi Kim Ngân" userId="5806d19b-dc7f-4496-a52b-e481010db9b6" providerId="ADAL" clId="{E2C5D71D-F67A-4A5D-A04A-CDB01EF8C106}" dt="2023-10-22T09:56:07.755" v="3454" actId="165"/>
          <ac:spMkLst>
            <pc:docMk/>
            <pc:sldMk cId="4278141333" sldId="308"/>
            <ac:spMk id="130" creationId="{3E791FB3-F00F-05DC-2573-FC1D6B83866B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207" creationId="{2CDB8460-C266-C1EE-C4CE-32A2CD8D128B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208" creationId="{3A32F2CE-0D58-B84A-4FE5-171FA36E8480}"/>
          </ac:spMkLst>
        </pc:spChg>
        <pc:spChg chg="del">
          <ac:chgData name="Nguyễn Bùi Kim Ngân" userId="5806d19b-dc7f-4496-a52b-e481010db9b6" providerId="ADAL" clId="{E2C5D71D-F67A-4A5D-A04A-CDB01EF8C106}" dt="2023-10-22T09:55:43.138" v="3447" actId="478"/>
          <ac:spMkLst>
            <pc:docMk/>
            <pc:sldMk cId="4278141333" sldId="308"/>
            <ac:spMk id="209" creationId="{CFE8C3C0-F4D6-D5DF-9B3F-C3E39A52A027}"/>
          </ac:spMkLst>
        </pc:spChg>
        <pc:grpChg chg="del">
          <ac:chgData name="Nguyễn Bùi Kim Ngân" userId="5806d19b-dc7f-4496-a52b-e481010db9b6" providerId="ADAL" clId="{E2C5D71D-F67A-4A5D-A04A-CDB01EF8C106}" dt="2023-10-22T09:55:43.138" v="3447" actId="478"/>
          <ac:grpSpMkLst>
            <pc:docMk/>
            <pc:sldMk cId="4278141333" sldId="308"/>
            <ac:grpSpMk id="11" creationId="{A4C2E248-AE74-17A4-111B-FEB5351B96ED}"/>
          </ac:grpSpMkLst>
        </pc:grpChg>
        <pc:grpChg chg="add del mod">
          <ac:chgData name="Nguyễn Bùi Kim Ngân" userId="5806d19b-dc7f-4496-a52b-e481010db9b6" providerId="ADAL" clId="{E2C5D71D-F67A-4A5D-A04A-CDB01EF8C106}" dt="2023-10-22T09:55:58.972" v="3453" actId="165"/>
          <ac:grpSpMkLst>
            <pc:docMk/>
            <pc:sldMk cId="4278141333" sldId="308"/>
            <ac:grpSpMk id="13" creationId="{656A8528-37BD-C07A-977D-A98210A12DAB}"/>
          </ac:grpSpMkLst>
        </pc:grpChg>
        <pc:grpChg chg="add del mod topLvl">
          <ac:chgData name="Nguyễn Bùi Kim Ngân" userId="5806d19b-dc7f-4496-a52b-e481010db9b6" providerId="ADAL" clId="{E2C5D71D-F67A-4A5D-A04A-CDB01EF8C106}" dt="2023-10-22T09:56:07.755" v="3454" actId="165"/>
          <ac:grpSpMkLst>
            <pc:docMk/>
            <pc:sldMk cId="4278141333" sldId="308"/>
            <ac:grpSpMk id="14" creationId="{9FB9DF0B-6DDA-F12F-B4E9-6CD0B72E388D}"/>
          </ac:grpSpMkLst>
        </pc:grpChg>
        <pc:grpChg chg="add del mod topLvl">
          <ac:chgData name="Nguyễn Bùi Kim Ngân" userId="5806d19b-dc7f-4496-a52b-e481010db9b6" providerId="ADAL" clId="{E2C5D71D-F67A-4A5D-A04A-CDB01EF8C106}" dt="2023-10-22T09:56:20.140" v="3457" actId="165"/>
          <ac:grpSpMkLst>
            <pc:docMk/>
            <pc:sldMk cId="4278141333" sldId="308"/>
            <ac:grpSpMk id="15" creationId="{FDE6AB26-8E26-40AC-EB92-95213065EB27}"/>
          </ac:grpSpMkLst>
        </pc:grpChg>
        <pc:grpChg chg="add mod topLvl">
          <ac:chgData name="Nguyễn Bùi Kim Ngân" userId="5806d19b-dc7f-4496-a52b-e481010db9b6" providerId="ADAL" clId="{E2C5D71D-F67A-4A5D-A04A-CDB01EF8C106}" dt="2023-10-22T09:56:24.703" v="3458" actId="1076"/>
          <ac:grpSpMkLst>
            <pc:docMk/>
            <pc:sldMk cId="4278141333" sldId="308"/>
            <ac:grpSpMk id="16" creationId="{FAE3D6B6-C868-0EA0-0ABA-347A7857EF37}"/>
          </ac:grpSpMkLst>
        </pc:grpChg>
        <pc:grpChg chg="add mod topLvl">
          <ac:chgData name="Nguyễn Bùi Kim Ngân" userId="5806d19b-dc7f-4496-a52b-e481010db9b6" providerId="ADAL" clId="{E2C5D71D-F67A-4A5D-A04A-CDB01EF8C106}" dt="2023-10-22T09:56:20.140" v="3457" actId="165"/>
          <ac:grpSpMkLst>
            <pc:docMk/>
            <pc:sldMk cId="4278141333" sldId="308"/>
            <ac:grpSpMk id="17" creationId="{19562E50-3E05-89C0-AE43-43931B65ED30}"/>
          </ac:grpSpMkLst>
        </pc:grpChg>
        <pc:grpChg chg="del">
          <ac:chgData name="Nguyễn Bùi Kim Ngân" userId="5806d19b-dc7f-4496-a52b-e481010db9b6" providerId="ADAL" clId="{E2C5D71D-F67A-4A5D-A04A-CDB01EF8C106}" dt="2023-10-22T09:55:43.138" v="3447" actId="478"/>
          <ac:grpSpMkLst>
            <pc:docMk/>
            <pc:sldMk cId="4278141333" sldId="308"/>
            <ac:grpSpMk id="200" creationId="{9173487A-F1D8-BD25-9051-835CFA85B32F}"/>
          </ac:grpSpMkLst>
        </pc:grpChg>
      </pc:sldChg>
      <pc:sldChg chg="addSp modSp add mod">
        <pc:chgData name="Nguyễn Bùi Kim Ngân" userId="5806d19b-dc7f-4496-a52b-e481010db9b6" providerId="ADAL" clId="{E2C5D71D-F67A-4A5D-A04A-CDB01EF8C106}" dt="2023-10-22T14:33:33.868" v="5896" actId="207"/>
        <pc:sldMkLst>
          <pc:docMk/>
          <pc:sldMk cId="3344594305" sldId="309"/>
        </pc:sldMkLst>
        <pc:spChg chg="mod">
          <ac:chgData name="Nguyễn Bùi Kim Ngân" userId="5806d19b-dc7f-4496-a52b-e481010db9b6" providerId="ADAL" clId="{E2C5D71D-F67A-4A5D-A04A-CDB01EF8C106}" dt="2023-10-22T13:12:38.491" v="4484" actId="20577"/>
          <ac:spMkLst>
            <pc:docMk/>
            <pc:sldMk cId="3344594305" sldId="309"/>
            <ac:spMk id="2" creationId="{0F50E637-FA3E-619C-6DBA-9A01C736AC68}"/>
          </ac:spMkLst>
        </pc:spChg>
        <pc:spChg chg="mod">
          <ac:chgData name="Nguyễn Bùi Kim Ngân" userId="5806d19b-dc7f-4496-a52b-e481010db9b6" providerId="ADAL" clId="{E2C5D71D-F67A-4A5D-A04A-CDB01EF8C106}" dt="2023-10-22T14:33:31.530" v="5895"/>
          <ac:spMkLst>
            <pc:docMk/>
            <pc:sldMk cId="3344594305" sldId="309"/>
            <ac:spMk id="6" creationId="{24D79674-3AC7-31A6-8EB7-2E3AC40F7E56}"/>
          </ac:spMkLst>
        </pc:spChg>
        <pc:spChg chg="mod">
          <ac:chgData name="Nguyễn Bùi Kim Ngân" userId="5806d19b-dc7f-4496-a52b-e481010db9b6" providerId="ADAL" clId="{E2C5D71D-F67A-4A5D-A04A-CDB01EF8C106}" dt="2023-10-22T14:33:31.530" v="5895"/>
          <ac:spMkLst>
            <pc:docMk/>
            <pc:sldMk cId="3344594305" sldId="309"/>
            <ac:spMk id="7" creationId="{2D174D66-E254-736F-1DAD-D6E6434BA473}"/>
          </ac:spMkLst>
        </pc:spChg>
        <pc:spChg chg="mod">
          <ac:chgData name="Nguyễn Bùi Kim Ngân" userId="5806d19b-dc7f-4496-a52b-e481010db9b6" providerId="ADAL" clId="{E2C5D71D-F67A-4A5D-A04A-CDB01EF8C106}" dt="2023-10-22T14:33:31.530" v="5895"/>
          <ac:spMkLst>
            <pc:docMk/>
            <pc:sldMk cId="3344594305" sldId="309"/>
            <ac:spMk id="8" creationId="{C512DEE7-B792-D532-B4F4-8EBDB1EE1C86}"/>
          </ac:spMkLst>
        </pc:spChg>
        <pc:spChg chg="mod">
          <ac:chgData name="Nguyễn Bùi Kim Ngân" userId="5806d19b-dc7f-4496-a52b-e481010db9b6" providerId="ADAL" clId="{E2C5D71D-F67A-4A5D-A04A-CDB01EF8C106}" dt="2023-10-22T14:33:33.868" v="5896" actId="207"/>
          <ac:spMkLst>
            <pc:docMk/>
            <pc:sldMk cId="3344594305" sldId="309"/>
            <ac:spMk id="9" creationId="{DA81A55F-167B-AB66-16DD-9F41FA13A134}"/>
          </ac:spMkLst>
        </pc:spChg>
        <pc:grpChg chg="add mod">
          <ac:chgData name="Nguyễn Bùi Kim Ngân" userId="5806d19b-dc7f-4496-a52b-e481010db9b6" providerId="ADAL" clId="{E2C5D71D-F67A-4A5D-A04A-CDB01EF8C106}" dt="2023-10-22T14:33:31.530" v="5895"/>
          <ac:grpSpMkLst>
            <pc:docMk/>
            <pc:sldMk cId="3344594305" sldId="309"/>
            <ac:grpSpMk id="4" creationId="{367930B2-0B75-0243-4422-17A7B5BEE3EF}"/>
          </ac:grpSpMkLst>
        </pc:grpChg>
      </pc:sldChg>
      <pc:sldChg chg="modSp add mod ord">
        <pc:chgData name="Nguyễn Bùi Kim Ngân" userId="5806d19b-dc7f-4496-a52b-e481010db9b6" providerId="ADAL" clId="{E2C5D71D-F67A-4A5D-A04A-CDB01EF8C106}" dt="2023-10-22T13:21:22.913" v="4506"/>
        <pc:sldMkLst>
          <pc:docMk/>
          <pc:sldMk cId="2524486095" sldId="310"/>
        </pc:sldMkLst>
        <pc:spChg chg="mod">
          <ac:chgData name="Nguyễn Bùi Kim Ngân" userId="5806d19b-dc7f-4496-a52b-e481010db9b6" providerId="ADAL" clId="{E2C5D71D-F67A-4A5D-A04A-CDB01EF8C106}" dt="2023-10-22T13:21:22.913" v="4506"/>
          <ac:spMkLst>
            <pc:docMk/>
            <pc:sldMk cId="2524486095" sldId="310"/>
            <ac:spMk id="264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22T13:21:08.413" v="4505" actId="20577"/>
          <ac:spMkLst>
            <pc:docMk/>
            <pc:sldMk cId="2524486095" sldId="310"/>
            <ac:spMk id="265" creationId="{00000000-0000-0000-0000-000000000000}"/>
          </ac:spMkLst>
        </pc:spChg>
      </pc:sldChg>
      <pc:sldChg chg="addSp delSp modSp new mod">
        <pc:chgData name="Nguyễn Bùi Kim Ngân" userId="5806d19b-dc7f-4496-a52b-e481010db9b6" providerId="ADAL" clId="{E2C5D71D-F67A-4A5D-A04A-CDB01EF8C106}" dt="2023-10-22T13:29:30.773" v="4732" actId="12788"/>
        <pc:sldMkLst>
          <pc:docMk/>
          <pc:sldMk cId="1563690178" sldId="311"/>
        </pc:sldMkLst>
        <pc:spChg chg="mod">
          <ac:chgData name="Nguyễn Bùi Kim Ngân" userId="5806d19b-dc7f-4496-a52b-e481010db9b6" providerId="ADAL" clId="{E2C5D71D-F67A-4A5D-A04A-CDB01EF8C106}" dt="2023-10-22T13:23:36.919" v="4541"/>
          <ac:spMkLst>
            <pc:docMk/>
            <pc:sldMk cId="1563690178" sldId="311"/>
            <ac:spMk id="2" creationId="{64CFFF18-5A3E-E537-71CF-8E1EE03A7E39}"/>
          </ac:spMkLst>
        </pc:spChg>
        <pc:spChg chg="del">
          <ac:chgData name="Nguyễn Bùi Kim Ngân" userId="5806d19b-dc7f-4496-a52b-e481010db9b6" providerId="ADAL" clId="{E2C5D71D-F67A-4A5D-A04A-CDB01EF8C106}" dt="2023-10-22T13:23:27.641" v="4540" actId="478"/>
          <ac:spMkLst>
            <pc:docMk/>
            <pc:sldMk cId="1563690178" sldId="311"/>
            <ac:spMk id="3" creationId="{7AD1AD62-5BF3-2262-223F-D30FABAC8534}"/>
          </ac:spMkLst>
        </pc:spChg>
        <pc:graphicFrameChg chg="add mod modGraphic">
          <ac:chgData name="Nguyễn Bùi Kim Ngân" userId="5806d19b-dc7f-4496-a52b-e481010db9b6" providerId="ADAL" clId="{E2C5D71D-F67A-4A5D-A04A-CDB01EF8C106}" dt="2023-10-22T13:29:30.773" v="4732" actId="12788"/>
          <ac:graphicFrameMkLst>
            <pc:docMk/>
            <pc:sldMk cId="1563690178" sldId="311"/>
            <ac:graphicFrameMk id="5" creationId="{E96CC8E8-B2E5-3203-C034-5F02AE3B3880}"/>
          </ac:graphicFrameMkLst>
        </pc:graphicFrameChg>
      </pc:sldChg>
      <pc:sldChg chg="addSp delSp modSp add mod">
        <pc:chgData name="Nguyễn Bùi Kim Ngân" userId="5806d19b-dc7f-4496-a52b-e481010db9b6" providerId="ADAL" clId="{E2C5D71D-F67A-4A5D-A04A-CDB01EF8C106}" dt="2023-10-22T13:52:47.077" v="5204" actId="20577"/>
        <pc:sldMkLst>
          <pc:docMk/>
          <pc:sldMk cId="792461807" sldId="312"/>
        </pc:sldMkLst>
        <pc:spChg chg="mod">
          <ac:chgData name="Nguyễn Bùi Kim Ngân" userId="5806d19b-dc7f-4496-a52b-e481010db9b6" providerId="ADAL" clId="{E2C5D71D-F67A-4A5D-A04A-CDB01EF8C106}" dt="2023-10-22T13:48:38.851" v="5078"/>
          <ac:spMkLst>
            <pc:docMk/>
            <pc:sldMk cId="792461807" sldId="312"/>
            <ac:spMk id="2" creationId="{64CFFF18-5A3E-E537-71CF-8E1EE03A7E39}"/>
          </ac:spMkLst>
        </pc:spChg>
        <pc:spChg chg="add mod">
          <ac:chgData name="Nguyễn Bùi Kim Ngân" userId="5806d19b-dc7f-4496-a52b-e481010db9b6" providerId="ADAL" clId="{E2C5D71D-F67A-4A5D-A04A-CDB01EF8C106}" dt="2023-10-22T13:43:32.644" v="5002" actId="1038"/>
          <ac:spMkLst>
            <pc:docMk/>
            <pc:sldMk cId="792461807" sldId="312"/>
            <ac:spMk id="6" creationId="{9BEF0E7E-3AF8-6EB3-3451-AB93241C9779}"/>
          </ac:spMkLst>
        </pc:spChg>
        <pc:spChg chg="add mod">
          <ac:chgData name="Nguyễn Bùi Kim Ngân" userId="5806d19b-dc7f-4496-a52b-e481010db9b6" providerId="ADAL" clId="{E2C5D71D-F67A-4A5D-A04A-CDB01EF8C106}" dt="2023-10-22T13:43:32.644" v="5002" actId="1038"/>
          <ac:spMkLst>
            <pc:docMk/>
            <pc:sldMk cId="792461807" sldId="312"/>
            <ac:spMk id="7" creationId="{EBFD6225-9005-FAF9-3354-D761AEBDCCCC}"/>
          </ac:spMkLst>
        </pc:spChg>
        <pc:spChg chg="add mod">
          <ac:chgData name="Nguyễn Bùi Kim Ngân" userId="5806d19b-dc7f-4496-a52b-e481010db9b6" providerId="ADAL" clId="{E2C5D71D-F67A-4A5D-A04A-CDB01EF8C106}" dt="2023-10-22T13:48:57.231" v="5098" actId="1076"/>
          <ac:spMkLst>
            <pc:docMk/>
            <pc:sldMk cId="792461807" sldId="312"/>
            <ac:spMk id="10" creationId="{B2C28CB3-7826-4230-A8C5-5CED0C60D951}"/>
          </ac:spMkLst>
        </pc:spChg>
        <pc:spChg chg="add mod">
          <ac:chgData name="Nguyễn Bùi Kim Ngân" userId="5806d19b-dc7f-4496-a52b-e481010db9b6" providerId="ADAL" clId="{E2C5D71D-F67A-4A5D-A04A-CDB01EF8C106}" dt="2023-10-22T13:52:47.077" v="5204" actId="20577"/>
          <ac:spMkLst>
            <pc:docMk/>
            <pc:sldMk cId="792461807" sldId="312"/>
            <ac:spMk id="11" creationId="{4CF0D7B3-4CDC-C8E5-BDE9-100593FC2928}"/>
          </ac:spMkLst>
        </pc:spChg>
        <pc:graphicFrameChg chg="del">
          <ac:chgData name="Nguyễn Bùi Kim Ngân" userId="5806d19b-dc7f-4496-a52b-e481010db9b6" providerId="ADAL" clId="{E2C5D71D-F67A-4A5D-A04A-CDB01EF8C106}" dt="2023-10-22T13:30:51.170" v="4743" actId="478"/>
          <ac:graphicFrameMkLst>
            <pc:docMk/>
            <pc:sldMk cId="792461807" sldId="312"/>
            <ac:graphicFrameMk id="5" creationId="{E96CC8E8-B2E5-3203-C034-5F02AE3B3880}"/>
          </ac:graphicFrameMkLst>
        </pc:graphicFrameChg>
        <pc:picChg chg="add mod modCrop">
          <ac:chgData name="Nguyễn Bùi Kim Ngân" userId="5806d19b-dc7f-4496-a52b-e481010db9b6" providerId="ADAL" clId="{E2C5D71D-F67A-4A5D-A04A-CDB01EF8C106}" dt="2023-10-22T13:43:22.894" v="4987" actId="14100"/>
          <ac:picMkLst>
            <pc:docMk/>
            <pc:sldMk cId="792461807" sldId="312"/>
            <ac:picMk id="3" creationId="{0CBAB66C-4516-0E35-15AC-969B5FC9F550}"/>
          </ac:picMkLst>
        </pc:picChg>
        <pc:picChg chg="add mod">
          <ac:chgData name="Nguyễn Bùi Kim Ngân" userId="5806d19b-dc7f-4496-a52b-e481010db9b6" providerId="ADAL" clId="{E2C5D71D-F67A-4A5D-A04A-CDB01EF8C106}" dt="2023-10-22T13:47:56.427" v="5017" actId="1076"/>
          <ac:picMkLst>
            <pc:docMk/>
            <pc:sldMk cId="792461807" sldId="312"/>
            <ac:picMk id="9" creationId="{7271708C-F567-C07F-B268-23AC0E5F5971}"/>
          </ac:picMkLst>
        </pc:picChg>
      </pc:sldChg>
      <pc:sldChg chg="modSp add mod ord">
        <pc:chgData name="Nguyễn Bùi Kim Ngân" userId="5806d19b-dc7f-4496-a52b-e481010db9b6" providerId="ADAL" clId="{E2C5D71D-F67A-4A5D-A04A-CDB01EF8C106}" dt="2023-10-22T13:54:50.103" v="5230" actId="14100"/>
        <pc:sldMkLst>
          <pc:docMk/>
          <pc:sldMk cId="2402479250" sldId="313"/>
        </pc:sldMkLst>
        <pc:spChg chg="mod">
          <ac:chgData name="Nguyễn Bùi Kim Ngân" userId="5806d19b-dc7f-4496-a52b-e481010db9b6" providerId="ADAL" clId="{E2C5D71D-F67A-4A5D-A04A-CDB01EF8C106}" dt="2023-10-22T13:54:21.470" v="5227" actId="20577"/>
          <ac:spMkLst>
            <pc:docMk/>
            <pc:sldMk cId="2402479250" sldId="313"/>
            <ac:spMk id="264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22T13:54:50.103" v="5230" actId="14100"/>
          <ac:spMkLst>
            <pc:docMk/>
            <pc:sldMk cId="2402479250" sldId="313"/>
            <ac:spMk id="265" creationId="{00000000-0000-0000-0000-000000000000}"/>
          </ac:spMkLst>
        </pc:spChg>
      </pc:sldChg>
      <pc:sldChg chg="addSp delSp modSp new mod">
        <pc:chgData name="Nguyễn Bùi Kim Ngân" userId="5806d19b-dc7f-4496-a52b-e481010db9b6" providerId="ADAL" clId="{E2C5D71D-F67A-4A5D-A04A-CDB01EF8C106}" dt="2023-10-23T16:04:27.445" v="6067" actId="20577"/>
        <pc:sldMkLst>
          <pc:docMk/>
          <pc:sldMk cId="1185309649" sldId="314"/>
        </pc:sldMkLst>
        <pc:spChg chg="add del mod">
          <ac:chgData name="Nguyễn Bùi Kim Ngân" userId="5806d19b-dc7f-4496-a52b-e481010db9b6" providerId="ADAL" clId="{E2C5D71D-F67A-4A5D-A04A-CDB01EF8C106}" dt="2023-10-22T14:02:35.870" v="5332"/>
          <ac:spMkLst>
            <pc:docMk/>
            <pc:sldMk cId="1185309649" sldId="314"/>
            <ac:spMk id="3" creationId="{F80F8D50-3CFC-7C6C-1BC9-5E31269AAD90}"/>
          </ac:spMkLst>
        </pc:spChg>
        <pc:spChg chg="add del mod">
          <ac:chgData name="Nguyễn Bùi Kim Ngân" userId="5806d19b-dc7f-4496-a52b-e481010db9b6" providerId="ADAL" clId="{E2C5D71D-F67A-4A5D-A04A-CDB01EF8C106}" dt="2023-10-22T14:02:35.870" v="5332"/>
          <ac:spMkLst>
            <pc:docMk/>
            <pc:sldMk cId="1185309649" sldId="314"/>
            <ac:spMk id="4" creationId="{4830C842-D080-FE1F-09A5-69479D537C99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9" creationId="{239D6904-423E-DF84-3417-A279EB413BCA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1" creationId="{DD06B255-16E3-FE23-0E20-DE8FDC2D81EE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2" creationId="{54FA5DD2-8382-3C4D-F6FC-93E5312EAC02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3" creationId="{C6E908CF-5FA4-9D11-442C-D7019C8AFB47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5" creationId="{AA40541D-D6A1-54FB-45D3-401CFE3B40A0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6" creationId="{93735EDE-63DC-6A4E-1035-29609D438BFC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7" creationId="{9AD9A5C9-0641-4B02-00A1-20613D301CCE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19" creationId="{7A28915D-E92B-6DCE-E8BD-58297360EFF0}"/>
          </ac:spMkLst>
        </pc:spChg>
        <pc:spChg chg="add mod">
          <ac:chgData name="Nguyễn Bùi Kim Ngân" userId="5806d19b-dc7f-4496-a52b-e481010db9b6" providerId="ADAL" clId="{E2C5D71D-F67A-4A5D-A04A-CDB01EF8C106}" dt="2023-10-22T14:10:59.140" v="5533"/>
          <ac:spMkLst>
            <pc:docMk/>
            <pc:sldMk cId="1185309649" sldId="314"/>
            <ac:spMk id="20" creationId="{2E487D68-B068-3085-4243-BA1C5E6A6158}"/>
          </ac:spMkLst>
        </pc:spChg>
        <pc:spChg chg="add mod">
          <ac:chgData name="Nguyễn Bùi Kim Ngân" userId="5806d19b-dc7f-4496-a52b-e481010db9b6" providerId="ADAL" clId="{E2C5D71D-F67A-4A5D-A04A-CDB01EF8C106}" dt="2023-10-22T14:30:35.172" v="5830" actId="207"/>
          <ac:spMkLst>
            <pc:docMk/>
            <pc:sldMk cId="1185309649" sldId="314"/>
            <ac:spMk id="25" creationId="{9E9EA87B-C194-F1F4-C630-FBA2F7986CE4}"/>
          </ac:spMkLst>
        </pc:spChg>
        <pc:spChg chg="add mod ord">
          <ac:chgData name="Nguyễn Bùi Kim Ngân" userId="5806d19b-dc7f-4496-a52b-e481010db9b6" providerId="ADAL" clId="{E2C5D71D-F67A-4A5D-A04A-CDB01EF8C106}" dt="2023-10-23T16:04:22.228" v="6066" actId="20577"/>
          <ac:spMkLst>
            <pc:docMk/>
            <pc:sldMk cId="1185309649" sldId="314"/>
            <ac:spMk id="27" creationId="{AD08E5A1-EE78-4C90-FF91-1BDE035D56D3}"/>
          </ac:spMkLst>
        </pc:spChg>
        <pc:spChg chg="add mod">
          <ac:chgData name="Nguyễn Bùi Kim Ngân" userId="5806d19b-dc7f-4496-a52b-e481010db9b6" providerId="ADAL" clId="{E2C5D71D-F67A-4A5D-A04A-CDB01EF8C106}" dt="2023-10-22T14:30:35.172" v="5830" actId="207"/>
          <ac:spMkLst>
            <pc:docMk/>
            <pc:sldMk cId="1185309649" sldId="314"/>
            <ac:spMk id="28" creationId="{C4B60FF5-ED09-22CC-96F5-32D4AFE08C5D}"/>
          </ac:spMkLst>
        </pc:spChg>
        <pc:spChg chg="add mod">
          <ac:chgData name="Nguyễn Bùi Kim Ngân" userId="5806d19b-dc7f-4496-a52b-e481010db9b6" providerId="ADAL" clId="{E2C5D71D-F67A-4A5D-A04A-CDB01EF8C106}" dt="2023-10-22T14:21:23.238" v="5693" actId="1076"/>
          <ac:spMkLst>
            <pc:docMk/>
            <pc:sldMk cId="1185309649" sldId="314"/>
            <ac:spMk id="29" creationId="{A6E684D4-22A2-0B4B-CD7E-39FED0750518}"/>
          </ac:spMkLst>
        </pc:spChg>
        <pc:spChg chg="add del mod">
          <ac:chgData name="Nguyễn Bùi Kim Ngân" userId="5806d19b-dc7f-4496-a52b-e481010db9b6" providerId="ADAL" clId="{E2C5D71D-F67A-4A5D-A04A-CDB01EF8C106}" dt="2023-10-22T14:15:43.925" v="5579" actId="478"/>
          <ac:spMkLst>
            <pc:docMk/>
            <pc:sldMk cId="1185309649" sldId="314"/>
            <ac:spMk id="31" creationId="{4BA1786B-4098-CB9F-9FB8-2B43853DB861}"/>
          </ac:spMkLst>
        </pc:spChg>
        <pc:spChg chg="add mod">
          <ac:chgData name="Nguyễn Bùi Kim Ngân" userId="5806d19b-dc7f-4496-a52b-e481010db9b6" providerId="ADAL" clId="{E2C5D71D-F67A-4A5D-A04A-CDB01EF8C106}" dt="2023-10-23T16:04:27.445" v="6067" actId="20577"/>
          <ac:spMkLst>
            <pc:docMk/>
            <pc:sldMk cId="1185309649" sldId="314"/>
            <ac:spMk id="32" creationId="{9C19144A-AC8B-FF5F-3E55-46176A1D79E7}"/>
          </ac:spMkLst>
        </pc:spChg>
        <pc:spChg chg="add mod">
          <ac:chgData name="Nguyễn Bùi Kim Ngân" userId="5806d19b-dc7f-4496-a52b-e481010db9b6" providerId="ADAL" clId="{E2C5D71D-F67A-4A5D-A04A-CDB01EF8C106}" dt="2023-10-22T14:16:37.875" v="5590" actId="14100"/>
          <ac:spMkLst>
            <pc:docMk/>
            <pc:sldMk cId="1185309649" sldId="314"/>
            <ac:spMk id="33" creationId="{EACDC1BC-7DD9-3602-892F-9855E258EC5E}"/>
          </ac:spMkLst>
        </pc:spChg>
        <pc:spChg chg="add mod">
          <ac:chgData name="Nguyễn Bùi Kim Ngân" userId="5806d19b-dc7f-4496-a52b-e481010db9b6" providerId="ADAL" clId="{E2C5D71D-F67A-4A5D-A04A-CDB01EF8C106}" dt="2023-10-22T14:17:11.443" v="5592" actId="2711"/>
          <ac:spMkLst>
            <pc:docMk/>
            <pc:sldMk cId="1185309649" sldId="314"/>
            <ac:spMk id="35" creationId="{45AA3B1C-BD83-78B6-31BE-9C0EC050FA71}"/>
          </ac:spMkLst>
        </pc:spChg>
        <pc:spChg chg="add mod">
          <ac:chgData name="Nguyễn Bùi Kim Ngân" userId="5806d19b-dc7f-4496-a52b-e481010db9b6" providerId="ADAL" clId="{E2C5D71D-F67A-4A5D-A04A-CDB01EF8C106}" dt="2023-10-22T14:24:57.807" v="5713" actId="1035"/>
          <ac:spMkLst>
            <pc:docMk/>
            <pc:sldMk cId="1185309649" sldId="314"/>
            <ac:spMk id="36" creationId="{BC2A938E-3A1F-B0F1-E0DD-B68A8701193A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44" creationId="{B118BD2E-284A-39A0-504A-FF6F1079D610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46" creationId="{3CD4A573-2076-589A-F64B-6A1241BC7B51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47" creationId="{69E51DFC-7C5C-AB34-B960-5CA1026F5802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48" creationId="{F18AE4B5-6572-D3C0-6F99-1CB283A0DF75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50" creationId="{024301F3-95DC-696F-2653-775D03961AEA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51" creationId="{2DE627C4-E986-B0C0-9836-72B82EF9DDE8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52" creationId="{0041DCE0-C4BF-2D26-B089-DD48551E45BC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54" creationId="{44267511-7A15-9ADC-202E-6EE0A30F4E25}"/>
          </ac:spMkLst>
        </pc:spChg>
        <pc:spChg chg="add mod">
          <ac:chgData name="Nguyễn Bùi Kim Ngân" userId="5806d19b-dc7f-4496-a52b-e481010db9b6" providerId="ADAL" clId="{E2C5D71D-F67A-4A5D-A04A-CDB01EF8C106}" dt="2023-10-22T14:12:04.648" v="5546"/>
          <ac:spMkLst>
            <pc:docMk/>
            <pc:sldMk cId="1185309649" sldId="314"/>
            <ac:spMk id="55" creationId="{ED62DC07-A4B0-CF71-1B12-80349F9B2EE7}"/>
          </ac:spMkLst>
        </pc:spChg>
        <pc:grpChg chg="add mod">
          <ac:chgData name="Nguyễn Bùi Kim Ngân" userId="5806d19b-dc7f-4496-a52b-e481010db9b6" providerId="ADAL" clId="{E2C5D71D-F67A-4A5D-A04A-CDB01EF8C106}" dt="2023-10-22T14:10:59.140" v="5533"/>
          <ac:grpSpMkLst>
            <pc:docMk/>
            <pc:sldMk cId="1185309649" sldId="314"/>
            <ac:grpSpMk id="6" creationId="{AE8D75FC-1237-CA0F-5EC1-FAD3A753DDC5}"/>
          </ac:grpSpMkLst>
        </pc:grpChg>
        <pc:grpChg chg="add mod">
          <ac:chgData name="Nguyễn Bùi Kim Ngân" userId="5806d19b-dc7f-4496-a52b-e481010db9b6" providerId="ADAL" clId="{E2C5D71D-F67A-4A5D-A04A-CDB01EF8C106}" dt="2023-10-22T14:10:59.140" v="5533"/>
          <ac:grpSpMkLst>
            <pc:docMk/>
            <pc:sldMk cId="1185309649" sldId="314"/>
            <ac:grpSpMk id="7" creationId="{1C9C7E2F-83EF-35AA-DCEC-A04EFDCF7B1C}"/>
          </ac:grpSpMkLst>
        </pc:grpChg>
        <pc:grpChg chg="add mod">
          <ac:chgData name="Nguyễn Bùi Kim Ngân" userId="5806d19b-dc7f-4496-a52b-e481010db9b6" providerId="ADAL" clId="{E2C5D71D-F67A-4A5D-A04A-CDB01EF8C106}" dt="2023-10-22T14:10:59.140" v="5533"/>
          <ac:grpSpMkLst>
            <pc:docMk/>
            <pc:sldMk cId="1185309649" sldId="314"/>
            <ac:grpSpMk id="8" creationId="{CE0FB724-0A79-B6ED-C971-3D6B0B540C1F}"/>
          </ac:grpSpMkLst>
        </pc:grpChg>
        <pc:grpChg chg="add mod">
          <ac:chgData name="Nguyễn Bùi Kim Ngân" userId="5806d19b-dc7f-4496-a52b-e481010db9b6" providerId="ADAL" clId="{E2C5D71D-F67A-4A5D-A04A-CDB01EF8C106}" dt="2023-10-22T14:13:18.151" v="5570" actId="207"/>
          <ac:grpSpMkLst>
            <pc:docMk/>
            <pc:sldMk cId="1185309649" sldId="314"/>
            <ac:grpSpMk id="22" creationId="{07E43109-33E4-6E35-B8DA-D8139454CF08}"/>
          </ac:grpSpMkLst>
        </pc:grpChg>
        <pc:grpChg chg="add mod">
          <ac:chgData name="Nguyễn Bùi Kim Ngân" userId="5806d19b-dc7f-4496-a52b-e481010db9b6" providerId="ADAL" clId="{E2C5D71D-F67A-4A5D-A04A-CDB01EF8C106}" dt="2023-10-22T14:21:40.779" v="5694" actId="1076"/>
          <ac:grpSpMkLst>
            <pc:docMk/>
            <pc:sldMk cId="1185309649" sldId="314"/>
            <ac:grpSpMk id="23" creationId="{CC889738-E635-FAC2-1957-8AFD34DB23A6}"/>
          </ac:grpSpMkLst>
        </pc:grpChg>
        <pc:grpChg chg="add mod">
          <ac:chgData name="Nguyễn Bùi Kim Ngân" userId="5806d19b-dc7f-4496-a52b-e481010db9b6" providerId="ADAL" clId="{E2C5D71D-F67A-4A5D-A04A-CDB01EF8C106}" dt="2023-10-22T14:30:35.172" v="5830" actId="207"/>
          <ac:grpSpMkLst>
            <pc:docMk/>
            <pc:sldMk cId="1185309649" sldId="314"/>
            <ac:grpSpMk id="24" creationId="{1E50977E-9FC1-04A4-9CE3-2435088AD844}"/>
          </ac:grpSpMkLst>
        </pc:grpChg>
        <pc:grpChg chg="add mod">
          <ac:chgData name="Nguyễn Bùi Kim Ngân" userId="5806d19b-dc7f-4496-a52b-e481010db9b6" providerId="ADAL" clId="{E2C5D71D-F67A-4A5D-A04A-CDB01EF8C106}" dt="2023-10-22T14:12:04.648" v="5546"/>
          <ac:grpSpMkLst>
            <pc:docMk/>
            <pc:sldMk cId="1185309649" sldId="314"/>
            <ac:grpSpMk id="41" creationId="{3FB8DD2E-502E-4247-10B0-FA6818F83F13}"/>
          </ac:grpSpMkLst>
        </pc:grpChg>
        <pc:grpChg chg="add mod">
          <ac:chgData name="Nguyễn Bùi Kim Ngân" userId="5806d19b-dc7f-4496-a52b-e481010db9b6" providerId="ADAL" clId="{E2C5D71D-F67A-4A5D-A04A-CDB01EF8C106}" dt="2023-10-22T14:12:04.648" v="5546"/>
          <ac:grpSpMkLst>
            <pc:docMk/>
            <pc:sldMk cId="1185309649" sldId="314"/>
            <ac:grpSpMk id="42" creationId="{A4BD90E8-B570-F3F8-8408-F45F4FC9A862}"/>
          </ac:grpSpMkLst>
        </pc:grpChg>
        <pc:grpChg chg="add mod">
          <ac:chgData name="Nguyễn Bùi Kim Ngân" userId="5806d19b-dc7f-4496-a52b-e481010db9b6" providerId="ADAL" clId="{E2C5D71D-F67A-4A5D-A04A-CDB01EF8C106}" dt="2023-10-22T14:12:04.648" v="5546"/>
          <ac:grpSpMkLst>
            <pc:docMk/>
            <pc:sldMk cId="1185309649" sldId="314"/>
            <ac:grpSpMk id="43" creationId="{19AEE346-3F65-B369-C553-9D2E24D7ECD4}"/>
          </ac:grpSpMkLst>
        </pc:grpChg>
        <pc:cxnChg chg="add mod">
          <ac:chgData name="Nguyễn Bùi Kim Ngân" userId="5806d19b-dc7f-4496-a52b-e481010db9b6" providerId="ADAL" clId="{E2C5D71D-F67A-4A5D-A04A-CDB01EF8C106}" dt="2023-10-22T14:10:59.140" v="5533"/>
          <ac:cxnSpMkLst>
            <pc:docMk/>
            <pc:sldMk cId="1185309649" sldId="314"/>
            <ac:cxnSpMk id="5" creationId="{B5B21F6B-40A6-2443-0C18-453EF1CF2A81}"/>
          </ac:cxnSpMkLst>
        </pc:cxnChg>
        <pc:cxnChg chg="add mod">
          <ac:chgData name="Nguyễn Bùi Kim Ngân" userId="5806d19b-dc7f-4496-a52b-e481010db9b6" providerId="ADAL" clId="{E2C5D71D-F67A-4A5D-A04A-CDB01EF8C106}" dt="2023-10-22T14:10:59.140" v="5533"/>
          <ac:cxnSpMkLst>
            <pc:docMk/>
            <pc:sldMk cId="1185309649" sldId="314"/>
            <ac:cxnSpMk id="10" creationId="{8ADA1C3B-C042-A74F-9E41-0A8C9EDC7231}"/>
          </ac:cxnSpMkLst>
        </pc:cxnChg>
        <pc:cxnChg chg="add mod">
          <ac:chgData name="Nguyễn Bùi Kim Ngân" userId="5806d19b-dc7f-4496-a52b-e481010db9b6" providerId="ADAL" clId="{E2C5D71D-F67A-4A5D-A04A-CDB01EF8C106}" dt="2023-10-22T14:10:59.140" v="5533"/>
          <ac:cxnSpMkLst>
            <pc:docMk/>
            <pc:sldMk cId="1185309649" sldId="314"/>
            <ac:cxnSpMk id="14" creationId="{B402F443-B16C-D699-AE3C-68D8F4ECF3E3}"/>
          </ac:cxnSpMkLst>
        </pc:cxnChg>
        <pc:cxnChg chg="add mod">
          <ac:chgData name="Nguyễn Bùi Kim Ngân" userId="5806d19b-dc7f-4496-a52b-e481010db9b6" providerId="ADAL" clId="{E2C5D71D-F67A-4A5D-A04A-CDB01EF8C106}" dt="2023-10-22T14:10:59.140" v="5533"/>
          <ac:cxnSpMkLst>
            <pc:docMk/>
            <pc:sldMk cId="1185309649" sldId="314"/>
            <ac:cxnSpMk id="18" creationId="{8BBB0C0D-CE80-AE75-70EE-1B864E422A03}"/>
          </ac:cxnSpMkLst>
        </pc:cxnChg>
        <pc:cxnChg chg="add mod">
          <ac:chgData name="Nguyễn Bùi Kim Ngân" userId="5806d19b-dc7f-4496-a52b-e481010db9b6" providerId="ADAL" clId="{E2C5D71D-F67A-4A5D-A04A-CDB01EF8C106}" dt="2023-10-22T14:16:37.875" v="5590" actId="14100"/>
          <ac:cxnSpMkLst>
            <pc:docMk/>
            <pc:sldMk cId="1185309649" sldId="314"/>
            <ac:cxnSpMk id="21" creationId="{475B0107-2185-BA7C-C393-E2DB66D99E71}"/>
          </ac:cxnSpMkLst>
        </pc:cxnChg>
        <pc:cxnChg chg="add mod">
          <ac:chgData name="Nguyễn Bùi Kim Ngân" userId="5806d19b-dc7f-4496-a52b-e481010db9b6" providerId="ADAL" clId="{E2C5D71D-F67A-4A5D-A04A-CDB01EF8C106}" dt="2023-10-22T14:30:56.561" v="5832" actId="208"/>
          <ac:cxnSpMkLst>
            <pc:docMk/>
            <pc:sldMk cId="1185309649" sldId="314"/>
            <ac:cxnSpMk id="26" creationId="{A56DE376-28C3-EDA6-E43A-554D86B1AD89}"/>
          </ac:cxnSpMkLst>
        </pc:cxnChg>
        <pc:cxnChg chg="add mod">
          <ac:chgData name="Nguyễn Bùi Kim Ngân" userId="5806d19b-dc7f-4496-a52b-e481010db9b6" providerId="ADAL" clId="{E2C5D71D-F67A-4A5D-A04A-CDB01EF8C106}" dt="2023-10-22T14:31:07.515" v="5833" actId="14100"/>
          <ac:cxnSpMkLst>
            <pc:docMk/>
            <pc:sldMk cId="1185309649" sldId="314"/>
            <ac:cxnSpMk id="30" creationId="{629B3D73-592F-81FA-A693-F0E74EBAF493}"/>
          </ac:cxnSpMkLst>
        </pc:cxnChg>
        <pc:cxnChg chg="add mod">
          <ac:chgData name="Nguyễn Bùi Kim Ngân" userId="5806d19b-dc7f-4496-a52b-e481010db9b6" providerId="ADAL" clId="{E2C5D71D-F67A-4A5D-A04A-CDB01EF8C106}" dt="2023-10-22T14:21:40.779" v="5694" actId="1076"/>
          <ac:cxnSpMkLst>
            <pc:docMk/>
            <pc:sldMk cId="1185309649" sldId="314"/>
            <ac:cxnSpMk id="34" creationId="{4F5F7856-A612-6CB0-997C-A2F414D9F43E}"/>
          </ac:cxnSpMkLst>
        </pc:cxnChg>
        <pc:cxnChg chg="add mod">
          <ac:chgData name="Nguyễn Bùi Kim Ngân" userId="5806d19b-dc7f-4496-a52b-e481010db9b6" providerId="ADAL" clId="{E2C5D71D-F67A-4A5D-A04A-CDB01EF8C106}" dt="2023-10-22T14:12:04.648" v="5546"/>
          <ac:cxnSpMkLst>
            <pc:docMk/>
            <pc:sldMk cId="1185309649" sldId="314"/>
            <ac:cxnSpMk id="40" creationId="{19F3AA1E-889F-7411-A3FD-67560AA32729}"/>
          </ac:cxnSpMkLst>
        </pc:cxnChg>
        <pc:cxnChg chg="add mod">
          <ac:chgData name="Nguyễn Bùi Kim Ngân" userId="5806d19b-dc7f-4496-a52b-e481010db9b6" providerId="ADAL" clId="{E2C5D71D-F67A-4A5D-A04A-CDB01EF8C106}" dt="2023-10-22T14:12:04.648" v="5546"/>
          <ac:cxnSpMkLst>
            <pc:docMk/>
            <pc:sldMk cId="1185309649" sldId="314"/>
            <ac:cxnSpMk id="45" creationId="{FD841144-7E46-0C4A-A16B-D6320017D0E0}"/>
          </ac:cxnSpMkLst>
        </pc:cxnChg>
        <pc:cxnChg chg="add mod">
          <ac:chgData name="Nguyễn Bùi Kim Ngân" userId="5806d19b-dc7f-4496-a52b-e481010db9b6" providerId="ADAL" clId="{E2C5D71D-F67A-4A5D-A04A-CDB01EF8C106}" dt="2023-10-22T14:12:04.648" v="5546"/>
          <ac:cxnSpMkLst>
            <pc:docMk/>
            <pc:sldMk cId="1185309649" sldId="314"/>
            <ac:cxnSpMk id="49" creationId="{1DEEA988-2A92-92C3-31D3-4F903241066F}"/>
          </ac:cxnSpMkLst>
        </pc:cxnChg>
        <pc:cxnChg chg="add mod">
          <ac:chgData name="Nguyễn Bùi Kim Ngân" userId="5806d19b-dc7f-4496-a52b-e481010db9b6" providerId="ADAL" clId="{E2C5D71D-F67A-4A5D-A04A-CDB01EF8C106}" dt="2023-10-22T14:12:04.648" v="5546"/>
          <ac:cxnSpMkLst>
            <pc:docMk/>
            <pc:sldMk cId="1185309649" sldId="314"/>
            <ac:cxnSpMk id="53" creationId="{C84F182B-05A3-D752-9706-810D35FF25B9}"/>
          </ac:cxnSpMkLst>
        </pc:cxnChg>
      </pc:sldChg>
      <pc:sldChg chg="new del">
        <pc:chgData name="Nguyễn Bùi Kim Ngân" userId="5806d19b-dc7f-4496-a52b-e481010db9b6" providerId="ADAL" clId="{E2C5D71D-F67A-4A5D-A04A-CDB01EF8C106}" dt="2023-10-22T13:55:04.712" v="5232" actId="47"/>
        <pc:sldMkLst>
          <pc:docMk/>
          <pc:sldMk cId="1807502777" sldId="314"/>
        </pc:sldMkLst>
      </pc:sldChg>
      <pc:sldChg chg="addSp delSp modSp new mod">
        <pc:chgData name="Nguyễn Bùi Kim Ngân" userId="5806d19b-dc7f-4496-a52b-e481010db9b6" providerId="ADAL" clId="{E2C5D71D-F67A-4A5D-A04A-CDB01EF8C106}" dt="2023-10-22T14:02:54.005" v="5531" actId="207"/>
        <pc:sldMkLst>
          <pc:docMk/>
          <pc:sldMk cId="3234180461" sldId="315"/>
        </pc:sldMkLst>
        <pc:spChg chg="del">
          <ac:chgData name="Nguyễn Bùi Kim Ngân" userId="5806d19b-dc7f-4496-a52b-e481010db9b6" providerId="ADAL" clId="{E2C5D71D-F67A-4A5D-A04A-CDB01EF8C106}" dt="2023-10-22T14:01:49.561" v="5285" actId="478"/>
          <ac:spMkLst>
            <pc:docMk/>
            <pc:sldMk cId="3234180461" sldId="315"/>
            <ac:spMk id="2" creationId="{197E0293-0A3D-9462-F01C-3E0B5B85689E}"/>
          </ac:spMkLst>
        </pc:spChg>
        <pc:spChg chg="del">
          <ac:chgData name="Nguyễn Bùi Kim Ngân" userId="5806d19b-dc7f-4496-a52b-e481010db9b6" providerId="ADAL" clId="{E2C5D71D-F67A-4A5D-A04A-CDB01EF8C106}" dt="2023-10-22T14:01:51.402" v="5286" actId="478"/>
          <ac:spMkLst>
            <pc:docMk/>
            <pc:sldMk cId="3234180461" sldId="315"/>
            <ac:spMk id="3" creationId="{A9CA8EBC-9F55-1E1F-F40E-D9E0773FA3FA}"/>
          </ac:spMkLst>
        </pc:spChg>
        <pc:spChg chg="del">
          <ac:chgData name="Nguyễn Bùi Kim Ngân" userId="5806d19b-dc7f-4496-a52b-e481010db9b6" providerId="ADAL" clId="{E2C5D71D-F67A-4A5D-A04A-CDB01EF8C106}" dt="2023-10-22T14:01:34.165" v="5282" actId="478"/>
          <ac:spMkLst>
            <pc:docMk/>
            <pc:sldMk cId="3234180461" sldId="315"/>
            <ac:spMk id="4" creationId="{CD33BC95-9180-ABC1-4315-9E257913DEB8}"/>
          </ac:spMkLst>
        </pc:spChg>
        <pc:spChg chg="add mod">
          <ac:chgData name="Nguyễn Bùi Kim Ngân" userId="5806d19b-dc7f-4496-a52b-e481010db9b6" providerId="ADAL" clId="{E2C5D71D-F67A-4A5D-A04A-CDB01EF8C106}" dt="2023-10-22T14:02:06.442" v="5289" actId="1076"/>
          <ac:spMkLst>
            <pc:docMk/>
            <pc:sldMk cId="3234180461" sldId="315"/>
            <ac:spMk id="7" creationId="{8D73EEA5-6309-441D-1101-ECE19EDD11D1}"/>
          </ac:spMkLst>
        </pc:spChg>
        <pc:spChg chg="add mod">
          <ac:chgData name="Nguyễn Bùi Kim Ngân" userId="5806d19b-dc7f-4496-a52b-e481010db9b6" providerId="ADAL" clId="{E2C5D71D-F67A-4A5D-A04A-CDB01EF8C106}" dt="2023-10-22T14:02:45.394" v="5530" actId="1037"/>
          <ac:spMkLst>
            <pc:docMk/>
            <pc:sldMk cId="3234180461" sldId="315"/>
            <ac:spMk id="8" creationId="{0024A686-725E-F636-C429-37836C55A098}"/>
          </ac:spMkLst>
        </pc:spChg>
        <pc:spChg chg="add mod">
          <ac:chgData name="Nguyễn Bùi Kim Ngân" userId="5806d19b-dc7f-4496-a52b-e481010db9b6" providerId="ADAL" clId="{E2C5D71D-F67A-4A5D-A04A-CDB01EF8C106}" dt="2023-10-22T14:02:54.005" v="5531" actId="207"/>
          <ac:spMkLst>
            <pc:docMk/>
            <pc:sldMk cId="3234180461" sldId="315"/>
            <ac:spMk id="9" creationId="{B14D2C9B-8C7E-4688-A5E4-91F6553A7220}"/>
          </ac:spMkLst>
        </pc:spChg>
        <pc:picChg chg="add mod">
          <ac:chgData name="Nguyễn Bùi Kim Ngân" userId="5806d19b-dc7f-4496-a52b-e481010db9b6" providerId="ADAL" clId="{E2C5D71D-F67A-4A5D-A04A-CDB01EF8C106}" dt="2023-10-22T14:01:41.089" v="5284"/>
          <ac:picMkLst>
            <pc:docMk/>
            <pc:sldMk cId="3234180461" sldId="315"/>
            <ac:picMk id="6" creationId="{78C3593E-1C25-174B-9E8D-FD4E084B8AED}"/>
          </ac:picMkLst>
        </pc:picChg>
      </pc:sldChg>
      <pc:sldMasterChg chg="addSp delSp modSp mod addSldLayout delSldLayout modSldLayout sldLayoutOrd">
        <pc:chgData name="Nguyễn Bùi Kim Ngân" userId="5806d19b-dc7f-4496-a52b-e481010db9b6" providerId="ADAL" clId="{E2C5D71D-F67A-4A5D-A04A-CDB01EF8C106}" dt="2023-10-22T14:52:22.674" v="6042"/>
        <pc:sldMasterMkLst>
          <pc:docMk/>
          <pc:sldMasterMk cId="0" sldId="2147483675"/>
        </pc:sldMasterMkLst>
        <pc:spChg chg="add del mod ord">
          <ac:chgData name="Nguyễn Bùi Kim Ngân" userId="5806d19b-dc7f-4496-a52b-e481010db9b6" providerId="ADAL" clId="{E2C5D71D-F67A-4A5D-A04A-CDB01EF8C106}" dt="2023-10-22T14:50:26.844" v="6002" actId="21"/>
          <ac:spMkLst>
            <pc:docMk/>
            <pc:sldMasterMk cId="0" sldId="2147483675"/>
            <ac:spMk id="2" creationId="{A1E79705-423B-4882-7269-F7528C50275F}"/>
          </ac:spMkLst>
        </pc:spChg>
        <pc:spChg chg="add del mod">
          <ac:chgData name="Nguyễn Bùi Kim Ngân" userId="5806d19b-dc7f-4496-a52b-e481010db9b6" providerId="ADAL" clId="{E2C5D71D-F67A-4A5D-A04A-CDB01EF8C106}" dt="2023-10-22T14:50:42.347" v="6005" actId="21"/>
          <ac:spMkLst>
            <pc:docMk/>
            <pc:sldMasterMk cId="0" sldId="2147483675"/>
            <ac:spMk id="3" creationId="{8F91D58E-513E-3EEA-8036-26B56C7CCE85}"/>
          </ac:spMkLst>
        </pc:spChg>
        <pc:spChg chg="add del">
          <ac:chgData name="Nguyễn Bùi Kim Ngân" userId="5806d19b-dc7f-4496-a52b-e481010db9b6" providerId="ADAL" clId="{E2C5D71D-F67A-4A5D-A04A-CDB01EF8C106}" dt="2023-10-19T13:39:54.225" v="762" actId="22"/>
          <ac:spMkLst>
            <pc:docMk/>
            <pc:sldMasterMk cId="0" sldId="2147483675"/>
            <ac:spMk id="3" creationId="{EAD0661F-5BBF-5B73-9123-4807E3E877D7}"/>
          </ac:spMkLst>
        </pc:spChg>
        <pc:spChg chg="add del mod">
          <ac:chgData name="Nguyễn Bùi Kim Ngân" userId="5806d19b-dc7f-4496-a52b-e481010db9b6" providerId="ADAL" clId="{E2C5D71D-F67A-4A5D-A04A-CDB01EF8C106}" dt="2023-10-19T14:01:33.402" v="856" actId="478"/>
          <ac:spMkLst>
            <pc:docMk/>
            <pc:sldMasterMk cId="0" sldId="2147483675"/>
            <ac:spMk id="4" creationId="{5524F224-1D43-3D55-4ACA-62981D827DD1}"/>
          </ac:spMkLst>
        </pc:spChg>
        <pc:spChg chg="add del mod">
          <ac:chgData name="Nguyễn Bùi Kim Ngân" userId="5806d19b-dc7f-4496-a52b-e481010db9b6" providerId="ADAL" clId="{E2C5D71D-F67A-4A5D-A04A-CDB01EF8C106}" dt="2023-10-19T13:50:20.889" v="789" actId="478"/>
          <ac:spMkLst>
            <pc:docMk/>
            <pc:sldMasterMk cId="0" sldId="2147483675"/>
            <ac:spMk id="5" creationId="{AB7BC11A-33F6-7161-95A1-EF9AB7324532}"/>
          </ac:spMkLst>
        </pc:spChg>
        <pc:spChg chg="mod">
          <ac:chgData name="Nguyễn Bùi Kim Ngân" userId="5806d19b-dc7f-4496-a52b-e481010db9b6" providerId="ADAL" clId="{E2C5D71D-F67A-4A5D-A04A-CDB01EF8C106}" dt="2023-10-22T14:48:45.366" v="5995" actId="20577"/>
          <ac:spMkLst>
            <pc:docMk/>
            <pc:sldMasterMk cId="0" sldId="2147483675"/>
            <ac:spMk id="6" creationId="{00000000-0000-0000-0000-000000000000}"/>
          </ac:spMkLst>
        </pc:spChg>
        <pc:spChg chg="mod">
          <ac:chgData name="Nguyễn Bùi Kim Ngân" userId="5806d19b-dc7f-4496-a52b-e481010db9b6" providerId="ADAL" clId="{E2C5D71D-F67A-4A5D-A04A-CDB01EF8C106}" dt="2023-10-19T13:50:51.136" v="796" actId="1076"/>
          <ac:spMkLst>
            <pc:docMk/>
            <pc:sldMasterMk cId="0" sldId="2147483675"/>
            <ac:spMk id="7" creationId="{00000000-0000-0000-0000-000000000000}"/>
          </ac:spMkLst>
        </pc:spChg>
        <pc:spChg chg="add del mod">
          <ac:chgData name="Nguyễn Bùi Kim Ngân" userId="5806d19b-dc7f-4496-a52b-e481010db9b6" providerId="ADAL" clId="{E2C5D71D-F67A-4A5D-A04A-CDB01EF8C106}" dt="2023-10-19T13:51:44.325" v="801" actId="767"/>
          <ac:spMkLst>
            <pc:docMk/>
            <pc:sldMasterMk cId="0" sldId="2147483675"/>
            <ac:spMk id="8" creationId="{31FC314C-C0B8-ADDF-0A38-B94BDA57118B}"/>
          </ac:spMkLst>
        </pc:spChg>
        <pc:spChg chg="add del mod">
          <ac:chgData name="Nguyễn Bùi Kim Ngân" userId="5806d19b-dc7f-4496-a52b-e481010db9b6" providerId="ADAL" clId="{E2C5D71D-F67A-4A5D-A04A-CDB01EF8C106}" dt="2023-10-19T13:52:54.856" v="806"/>
          <ac:spMkLst>
            <pc:docMk/>
            <pc:sldMasterMk cId="0" sldId="2147483675"/>
            <ac:spMk id="9" creationId="{4735CD4D-12F4-75F2-0B67-713E70E4127C}"/>
          </ac:spMkLst>
        </pc:spChg>
        <pc:spChg chg="mod">
          <ac:chgData name="Nguyễn Bùi Kim Ngân" userId="5806d19b-dc7f-4496-a52b-e481010db9b6" providerId="ADAL" clId="{E2C5D71D-F67A-4A5D-A04A-CDB01EF8C106}" dt="2023-10-19T14:07:48.618" v="884" actId="207"/>
          <ac:spMkLst>
            <pc:docMk/>
            <pc:sldMasterMk cId="0" sldId="2147483675"/>
            <ac:spMk id="10" creationId="{DA4290FE-8FCB-E858-D112-1C9CBD1E4C4E}"/>
          </ac:spMkLst>
        </pc:spChg>
        <pc:spChg chg="add del mod">
          <ac:chgData name="Nguyễn Bùi Kim Ngân" userId="5806d19b-dc7f-4496-a52b-e481010db9b6" providerId="ADAL" clId="{E2C5D71D-F67A-4A5D-A04A-CDB01EF8C106}" dt="2023-10-19T14:05:51.026" v="881" actId="478"/>
          <ac:spMkLst>
            <pc:docMk/>
            <pc:sldMasterMk cId="0" sldId="2147483675"/>
            <ac:spMk id="11" creationId="{ECF0F981-C5E4-B367-14E9-9333A91855BB}"/>
          </ac:spMkLst>
        </pc:spChg>
        <pc:sldLayoutChg chg="del">
          <pc:chgData name="Nguyễn Bùi Kim Ngân" userId="5806d19b-dc7f-4496-a52b-e481010db9b6" providerId="ADAL" clId="{E2C5D71D-F67A-4A5D-A04A-CDB01EF8C106}" dt="2023-10-19T12:35:59.874" v="344" actId="47"/>
          <pc:sldLayoutMkLst>
            <pc:docMk/>
            <pc:sldMasterMk cId="0" sldId="2147483675"/>
            <pc:sldLayoutMk cId="0" sldId="2147483648"/>
          </pc:sldLayoutMkLst>
        </pc:sldLayoutChg>
        <pc:sldLayoutChg chg="addSp modSp">
          <pc:chgData name="Nguyễn Bùi Kim Ngân" userId="5806d19b-dc7f-4496-a52b-e481010db9b6" providerId="ADAL" clId="{E2C5D71D-F67A-4A5D-A04A-CDB01EF8C106}" dt="2023-10-19T13:55:54.172" v="819"/>
          <pc:sldLayoutMkLst>
            <pc:docMk/>
            <pc:sldMasterMk cId="0" sldId="2147483675"/>
            <pc:sldLayoutMk cId="0" sldId="2147483649"/>
          </pc:sldLayoutMkLst>
          <pc:spChg chg="add mod">
            <ac:chgData name="Nguyễn Bùi Kim Ngân" userId="5806d19b-dc7f-4496-a52b-e481010db9b6" providerId="ADAL" clId="{E2C5D71D-F67A-4A5D-A04A-CDB01EF8C106}" dt="2023-10-19T13:55:54.172" v="819"/>
            <ac:spMkLst>
              <pc:docMk/>
              <pc:sldMasterMk cId="0" sldId="2147483675"/>
              <pc:sldLayoutMk cId="0" sldId="2147483649"/>
              <ac:spMk id="2" creationId="{56AA89FE-2496-7C0F-268C-0CB6D707F106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22T14:52:22.674" v="6042"/>
          <pc:sldLayoutMkLst>
            <pc:docMk/>
            <pc:sldMasterMk cId="0" sldId="2147483675"/>
            <pc:sldLayoutMk cId="0" sldId="2147483650"/>
          </pc:sldLayoutMkLst>
          <pc:spChg chg="add mod">
            <ac:chgData name="Nguyễn Bùi Kim Ngân" userId="5806d19b-dc7f-4496-a52b-e481010db9b6" providerId="ADAL" clId="{E2C5D71D-F67A-4A5D-A04A-CDB01EF8C106}" dt="2023-10-19T13:55:49.798" v="818"/>
            <ac:spMkLst>
              <pc:docMk/>
              <pc:sldMasterMk cId="0" sldId="2147483675"/>
              <pc:sldLayoutMk cId="0" sldId="2147483650"/>
              <ac:spMk id="2" creationId="{2BA5D241-73BE-720F-0D72-49B14EC20725}"/>
            </ac:spMkLst>
          </pc:spChg>
          <pc:spChg chg="add mod">
            <ac:chgData name="Nguyễn Bùi Kim Ngân" userId="5806d19b-dc7f-4496-a52b-e481010db9b6" providerId="ADAL" clId="{E2C5D71D-F67A-4A5D-A04A-CDB01EF8C106}" dt="2023-10-22T14:52:22.674" v="6042"/>
            <ac:spMkLst>
              <pc:docMk/>
              <pc:sldMasterMk cId="0" sldId="2147483675"/>
              <pc:sldLayoutMk cId="0" sldId="2147483650"/>
              <ac:spMk id="3" creationId="{481080F3-BC63-7673-F011-63D9D4C0FA31}"/>
            </ac:spMkLst>
          </pc:spChg>
          <pc:spChg chg="add mod">
            <ac:chgData name="Nguyễn Bùi Kim Ngân" userId="5806d19b-dc7f-4496-a52b-e481010db9b6" providerId="ADAL" clId="{E2C5D71D-F67A-4A5D-A04A-CDB01EF8C106}" dt="2023-10-22T14:52:22.674" v="6042"/>
            <ac:spMkLst>
              <pc:docMk/>
              <pc:sldMasterMk cId="0" sldId="2147483675"/>
              <pc:sldLayoutMk cId="0" sldId="2147483650"/>
              <ac:spMk id="4" creationId="{B483DED1-9A94-2E59-9C17-23646A4802D3}"/>
            </ac:spMkLst>
          </pc:spChg>
        </pc:sldLayoutChg>
        <pc:sldLayoutChg chg="addSp modSp del ord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51"/>
          </pc:sldLayoutMkLst>
          <pc:spChg chg="add mod">
            <ac:chgData name="Nguyễn Bùi Kim Ngân" userId="5806d19b-dc7f-4496-a52b-e481010db9b6" providerId="ADAL" clId="{E2C5D71D-F67A-4A5D-A04A-CDB01EF8C106}" dt="2023-10-19T13:57:07.129" v="823"/>
            <ac:spMkLst>
              <pc:docMk/>
              <pc:sldMasterMk cId="0" sldId="2147483675"/>
              <pc:sldLayoutMk cId="0" sldId="2147483651"/>
              <ac:spMk id="2" creationId="{372FF8BE-2D03-E4E1-4536-B359447F048B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22T14:50:44.250" v="6006"/>
          <pc:sldLayoutMkLst>
            <pc:docMk/>
            <pc:sldMasterMk cId="0" sldId="2147483675"/>
            <pc:sldLayoutMk cId="0" sldId="2147483652"/>
          </pc:sldLayoutMkLst>
          <pc:spChg chg="add mod">
            <ac:chgData name="Nguyễn Bùi Kim Ngân" userId="5806d19b-dc7f-4496-a52b-e481010db9b6" providerId="ADAL" clId="{E2C5D71D-F67A-4A5D-A04A-CDB01EF8C106}" dt="2023-10-19T13:57:09.651" v="824"/>
            <ac:spMkLst>
              <pc:docMk/>
              <pc:sldMasterMk cId="0" sldId="2147483675"/>
              <pc:sldLayoutMk cId="0" sldId="2147483652"/>
              <ac:spMk id="2" creationId="{14433B0B-3B7B-AC24-36A5-99065667C587}"/>
            </ac:spMkLst>
          </pc:spChg>
          <pc:spChg chg="add mod">
            <ac:chgData name="Nguyễn Bùi Kim Ngân" userId="5806d19b-dc7f-4496-a52b-e481010db9b6" providerId="ADAL" clId="{E2C5D71D-F67A-4A5D-A04A-CDB01EF8C106}" dt="2023-10-22T14:50:33.567" v="6003"/>
            <ac:spMkLst>
              <pc:docMk/>
              <pc:sldMasterMk cId="0" sldId="2147483675"/>
              <pc:sldLayoutMk cId="0" sldId="2147483652"/>
              <ac:spMk id="3" creationId="{191E3EE2-5284-FBB2-FC24-999F2E5CB32D}"/>
            </ac:spMkLst>
          </pc:spChg>
          <pc:spChg chg="add mod">
            <ac:chgData name="Nguyễn Bùi Kim Ngân" userId="5806d19b-dc7f-4496-a52b-e481010db9b6" providerId="ADAL" clId="{E2C5D71D-F67A-4A5D-A04A-CDB01EF8C106}" dt="2023-10-22T14:50:44.250" v="6006"/>
            <ac:spMkLst>
              <pc:docMk/>
              <pc:sldMasterMk cId="0" sldId="2147483675"/>
              <pc:sldLayoutMk cId="0" sldId="2147483652"/>
              <ac:spMk id="4" creationId="{CCB93ECB-14C2-A113-7273-56813AE2D3A3}"/>
            </ac:spMkLst>
          </pc:spChg>
        </pc:sldLayoutChg>
        <pc:sldLayoutChg chg="del">
          <pc:chgData name="Nguyễn Bùi Kim Ngân" userId="5806d19b-dc7f-4496-a52b-e481010db9b6" providerId="ADAL" clId="{E2C5D71D-F67A-4A5D-A04A-CDB01EF8C106}" dt="2023-10-19T12:36:06.821" v="345" actId="47"/>
          <pc:sldLayoutMkLst>
            <pc:docMk/>
            <pc:sldMasterMk cId="0" sldId="2147483675"/>
            <pc:sldLayoutMk cId="0" sldId="2147483653"/>
          </pc:sldLayoutMkLst>
        </pc:sldLayoutChg>
        <pc:sldLayoutChg chg="addSp modSp">
          <pc:chgData name="Nguyễn Bùi Kim Ngân" userId="5806d19b-dc7f-4496-a52b-e481010db9b6" providerId="ADAL" clId="{E2C5D71D-F67A-4A5D-A04A-CDB01EF8C106}" dt="2023-10-19T13:57:19.349" v="825"/>
          <pc:sldLayoutMkLst>
            <pc:docMk/>
            <pc:sldMasterMk cId="0" sldId="2147483675"/>
            <pc:sldLayoutMk cId="0" sldId="2147483654"/>
          </pc:sldLayoutMkLst>
          <pc:spChg chg="add mod">
            <ac:chgData name="Nguyễn Bùi Kim Ngân" userId="5806d19b-dc7f-4496-a52b-e481010db9b6" providerId="ADAL" clId="{E2C5D71D-F67A-4A5D-A04A-CDB01EF8C106}" dt="2023-10-19T13:57:19.349" v="825"/>
            <ac:spMkLst>
              <pc:docMk/>
              <pc:sldMasterMk cId="0" sldId="2147483675"/>
              <pc:sldLayoutMk cId="0" sldId="2147483654"/>
              <ac:spMk id="2" creationId="{6987EEAD-1682-BD51-24C9-2CBC67AB9658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21.831" v="826"/>
          <pc:sldLayoutMkLst>
            <pc:docMk/>
            <pc:sldMasterMk cId="0" sldId="2147483675"/>
            <pc:sldLayoutMk cId="0" sldId="2147483655"/>
          </pc:sldLayoutMkLst>
          <pc:spChg chg="add mod">
            <ac:chgData name="Nguyễn Bùi Kim Ngân" userId="5806d19b-dc7f-4496-a52b-e481010db9b6" providerId="ADAL" clId="{E2C5D71D-F67A-4A5D-A04A-CDB01EF8C106}" dt="2023-10-19T13:57:21.831" v="826"/>
            <ac:spMkLst>
              <pc:docMk/>
              <pc:sldMasterMk cId="0" sldId="2147483675"/>
              <pc:sldLayoutMk cId="0" sldId="2147483655"/>
              <ac:spMk id="2" creationId="{93917741-3437-EB6B-C97C-D7A20F5035A3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25.083" v="827"/>
          <pc:sldLayoutMkLst>
            <pc:docMk/>
            <pc:sldMasterMk cId="0" sldId="2147483675"/>
            <pc:sldLayoutMk cId="0" sldId="2147483656"/>
          </pc:sldLayoutMkLst>
          <pc:spChg chg="add mod">
            <ac:chgData name="Nguyễn Bùi Kim Ngân" userId="5806d19b-dc7f-4496-a52b-e481010db9b6" providerId="ADAL" clId="{E2C5D71D-F67A-4A5D-A04A-CDB01EF8C106}" dt="2023-10-19T13:57:25.083" v="827"/>
            <ac:spMkLst>
              <pc:docMk/>
              <pc:sldMasterMk cId="0" sldId="2147483675"/>
              <pc:sldLayoutMk cId="0" sldId="2147483656"/>
              <ac:spMk id="2" creationId="{0AC15BF6-5A39-CB74-8CCD-A83C35400401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57"/>
          </pc:sldLayoutMkLst>
          <pc:spChg chg="add mod">
            <ac:chgData name="Nguyễn Bùi Kim Ngân" userId="5806d19b-dc7f-4496-a52b-e481010db9b6" providerId="ADAL" clId="{E2C5D71D-F67A-4A5D-A04A-CDB01EF8C106}" dt="2023-10-19T13:57:27.501" v="828"/>
            <ac:spMkLst>
              <pc:docMk/>
              <pc:sldMasterMk cId="0" sldId="2147483675"/>
              <pc:sldLayoutMk cId="0" sldId="2147483657"/>
              <ac:spMk id="2" creationId="{51426C0C-8D8C-D7A1-FDF3-4C4B146E4D7B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31.142" v="829"/>
          <pc:sldLayoutMkLst>
            <pc:docMk/>
            <pc:sldMasterMk cId="0" sldId="2147483675"/>
            <pc:sldLayoutMk cId="0" sldId="2147483658"/>
          </pc:sldLayoutMkLst>
          <pc:spChg chg="add mod">
            <ac:chgData name="Nguyễn Bùi Kim Ngân" userId="5806d19b-dc7f-4496-a52b-e481010db9b6" providerId="ADAL" clId="{E2C5D71D-F67A-4A5D-A04A-CDB01EF8C106}" dt="2023-10-19T13:57:31.142" v="829"/>
            <ac:spMkLst>
              <pc:docMk/>
              <pc:sldMasterMk cId="0" sldId="2147483675"/>
              <pc:sldLayoutMk cId="0" sldId="2147483658"/>
              <ac:spMk id="2" creationId="{5F43C910-201E-5E23-E4AC-CA137B620061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00.316" v="822"/>
          <pc:sldLayoutMkLst>
            <pc:docMk/>
            <pc:sldMasterMk cId="0" sldId="2147483675"/>
            <pc:sldLayoutMk cId="0" sldId="2147483659"/>
          </pc:sldLayoutMkLst>
          <pc:spChg chg="add mod">
            <ac:chgData name="Nguyễn Bùi Kim Ngân" userId="5806d19b-dc7f-4496-a52b-e481010db9b6" providerId="ADAL" clId="{E2C5D71D-F67A-4A5D-A04A-CDB01EF8C106}" dt="2023-10-19T13:57:00.316" v="822"/>
            <ac:spMkLst>
              <pc:docMk/>
              <pc:sldMasterMk cId="0" sldId="2147483675"/>
              <pc:sldLayoutMk cId="0" sldId="2147483659"/>
              <ac:spMk id="2" creationId="{247797DC-6340-DDD8-CAD2-446C5898FFF2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60"/>
          </pc:sldLayoutMkLst>
          <pc:spChg chg="add mod">
            <ac:chgData name="Nguyễn Bùi Kim Ngân" userId="5806d19b-dc7f-4496-a52b-e481010db9b6" providerId="ADAL" clId="{E2C5D71D-F67A-4A5D-A04A-CDB01EF8C106}" dt="2023-10-19T14:07:27.200" v="883" actId="207"/>
            <ac:spMkLst>
              <pc:docMk/>
              <pc:sldMasterMk cId="0" sldId="2147483675"/>
              <pc:sldLayoutMk cId="0" sldId="2147483660"/>
              <ac:spMk id="2" creationId="{F39292A2-8702-6231-8B4B-8F494F57E885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47.901" v="5839" actId="47"/>
          <pc:sldLayoutMkLst>
            <pc:docMk/>
            <pc:sldMasterMk cId="0" sldId="2147483675"/>
            <pc:sldLayoutMk cId="0" sldId="2147483661"/>
          </pc:sldLayoutMkLst>
          <pc:spChg chg="add mod">
            <ac:chgData name="Nguyễn Bùi Kim Ngân" userId="5806d19b-dc7f-4496-a52b-e481010db9b6" providerId="ADAL" clId="{E2C5D71D-F67A-4A5D-A04A-CDB01EF8C106}" dt="2023-10-19T13:57:42.225" v="831"/>
            <ac:spMkLst>
              <pc:docMk/>
              <pc:sldMasterMk cId="0" sldId="2147483675"/>
              <pc:sldLayoutMk cId="0" sldId="2147483661"/>
              <ac:spMk id="2" creationId="{C4644BF6-C6F6-D845-618F-57981AC1FB3E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22T14:50:50.106" v="6007"/>
          <pc:sldLayoutMkLst>
            <pc:docMk/>
            <pc:sldMasterMk cId="0" sldId="2147483675"/>
            <pc:sldLayoutMk cId="0" sldId="2147483662"/>
          </pc:sldLayoutMkLst>
          <pc:spChg chg="add mod">
            <ac:chgData name="Nguyễn Bùi Kim Ngân" userId="5806d19b-dc7f-4496-a52b-e481010db9b6" providerId="ADAL" clId="{E2C5D71D-F67A-4A5D-A04A-CDB01EF8C106}" dt="2023-10-19T13:57:43.315" v="832"/>
            <ac:spMkLst>
              <pc:docMk/>
              <pc:sldMasterMk cId="0" sldId="2147483675"/>
              <pc:sldLayoutMk cId="0" sldId="2147483662"/>
              <ac:spMk id="2" creationId="{93B13FCF-D91F-E611-1C50-2EADA84DAD79}"/>
            </ac:spMkLst>
          </pc:spChg>
          <pc:spChg chg="add mod">
            <ac:chgData name="Nguyễn Bùi Kim Ngân" userId="5806d19b-dc7f-4496-a52b-e481010db9b6" providerId="ADAL" clId="{E2C5D71D-F67A-4A5D-A04A-CDB01EF8C106}" dt="2023-10-22T14:50:37.038" v="6004"/>
            <ac:spMkLst>
              <pc:docMk/>
              <pc:sldMasterMk cId="0" sldId="2147483675"/>
              <pc:sldLayoutMk cId="0" sldId="2147483662"/>
              <ac:spMk id="3" creationId="{BCAA0AE4-4D39-42B3-13B1-9DCA23E3A5F2}"/>
            </ac:spMkLst>
          </pc:spChg>
          <pc:spChg chg="add mod">
            <ac:chgData name="Nguyễn Bùi Kim Ngân" userId="5806d19b-dc7f-4496-a52b-e481010db9b6" providerId="ADAL" clId="{E2C5D71D-F67A-4A5D-A04A-CDB01EF8C106}" dt="2023-10-22T14:50:50.106" v="6007"/>
            <ac:spMkLst>
              <pc:docMk/>
              <pc:sldMasterMk cId="0" sldId="2147483675"/>
              <pc:sldLayoutMk cId="0" sldId="2147483662"/>
              <ac:spMk id="4" creationId="{85373EDD-5F26-6AA1-C653-E6EE963EB334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47.901" v="5839" actId="47"/>
          <pc:sldLayoutMkLst>
            <pc:docMk/>
            <pc:sldMasterMk cId="0" sldId="2147483675"/>
            <pc:sldLayoutMk cId="0" sldId="2147483663"/>
          </pc:sldLayoutMkLst>
          <pc:spChg chg="add mod">
            <ac:chgData name="Nguyễn Bùi Kim Ngân" userId="5806d19b-dc7f-4496-a52b-e481010db9b6" providerId="ADAL" clId="{E2C5D71D-F67A-4A5D-A04A-CDB01EF8C106}" dt="2023-10-19T13:57:44.728" v="833"/>
            <ac:spMkLst>
              <pc:docMk/>
              <pc:sldMasterMk cId="0" sldId="2147483675"/>
              <pc:sldLayoutMk cId="0" sldId="2147483663"/>
              <ac:spMk id="2" creationId="{502F5D00-4256-4CFB-C61D-5A4C64741693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46.353" v="834"/>
          <pc:sldLayoutMkLst>
            <pc:docMk/>
            <pc:sldMasterMk cId="0" sldId="2147483675"/>
            <pc:sldLayoutMk cId="0" sldId="2147483664"/>
          </pc:sldLayoutMkLst>
          <pc:spChg chg="add mod">
            <ac:chgData name="Nguyễn Bùi Kim Ngân" userId="5806d19b-dc7f-4496-a52b-e481010db9b6" providerId="ADAL" clId="{E2C5D71D-F67A-4A5D-A04A-CDB01EF8C106}" dt="2023-10-19T13:57:46.353" v="834"/>
            <ac:spMkLst>
              <pc:docMk/>
              <pc:sldMasterMk cId="0" sldId="2147483675"/>
              <pc:sldLayoutMk cId="0" sldId="2147483664"/>
              <ac:spMk id="2" creationId="{F37C9EF8-35CE-2686-ED2E-ED1412D6488F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47.901" v="5839" actId="47"/>
          <pc:sldLayoutMkLst>
            <pc:docMk/>
            <pc:sldMasterMk cId="0" sldId="2147483675"/>
            <pc:sldLayoutMk cId="0" sldId="2147483665"/>
          </pc:sldLayoutMkLst>
          <pc:spChg chg="add mod">
            <ac:chgData name="Nguyễn Bùi Kim Ngân" userId="5806d19b-dc7f-4496-a52b-e481010db9b6" providerId="ADAL" clId="{E2C5D71D-F67A-4A5D-A04A-CDB01EF8C106}" dt="2023-10-19T13:57:47.298" v="835"/>
            <ac:spMkLst>
              <pc:docMk/>
              <pc:sldMasterMk cId="0" sldId="2147483675"/>
              <pc:sldLayoutMk cId="0" sldId="2147483665"/>
              <ac:spMk id="2" creationId="{23806ACA-758B-C268-6357-80F84F1AFCE1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47.901" v="5839" actId="47"/>
          <pc:sldLayoutMkLst>
            <pc:docMk/>
            <pc:sldMasterMk cId="0" sldId="2147483675"/>
            <pc:sldLayoutMk cId="0" sldId="2147483666"/>
          </pc:sldLayoutMkLst>
          <pc:spChg chg="add mod">
            <ac:chgData name="Nguyễn Bùi Kim Ngân" userId="5806d19b-dc7f-4496-a52b-e481010db9b6" providerId="ADAL" clId="{E2C5D71D-F67A-4A5D-A04A-CDB01EF8C106}" dt="2023-10-19T13:57:47.985" v="836"/>
            <ac:spMkLst>
              <pc:docMk/>
              <pc:sldMasterMk cId="0" sldId="2147483675"/>
              <pc:sldLayoutMk cId="0" sldId="2147483666"/>
              <ac:spMk id="2" creationId="{12468FD5-1116-A657-68BA-430BA8C3523E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67"/>
          </pc:sldLayoutMkLst>
          <pc:spChg chg="add mod">
            <ac:chgData name="Nguyễn Bùi Kim Ngân" userId="5806d19b-dc7f-4496-a52b-e481010db9b6" providerId="ADAL" clId="{E2C5D71D-F67A-4A5D-A04A-CDB01EF8C106}" dt="2023-10-19T13:57:49.214" v="837"/>
            <ac:spMkLst>
              <pc:docMk/>
              <pc:sldMasterMk cId="0" sldId="2147483675"/>
              <pc:sldLayoutMk cId="0" sldId="2147483667"/>
              <ac:spMk id="2" creationId="{D6D7E4F4-F590-F34B-A1B0-1B996D052F6C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68"/>
          </pc:sldLayoutMkLst>
          <pc:spChg chg="add mod">
            <ac:chgData name="Nguyễn Bùi Kim Ngân" userId="5806d19b-dc7f-4496-a52b-e481010db9b6" providerId="ADAL" clId="{E2C5D71D-F67A-4A5D-A04A-CDB01EF8C106}" dt="2023-10-19T13:57:50.245" v="838"/>
            <ac:spMkLst>
              <pc:docMk/>
              <pc:sldMasterMk cId="0" sldId="2147483675"/>
              <pc:sldLayoutMk cId="0" sldId="2147483668"/>
              <ac:spMk id="2" creationId="{26D49AF8-CE2E-91D9-4849-A07435D0A055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36.834" v="5838" actId="47"/>
          <pc:sldLayoutMkLst>
            <pc:docMk/>
            <pc:sldMasterMk cId="0" sldId="2147483675"/>
            <pc:sldLayoutMk cId="0" sldId="2147483669"/>
          </pc:sldLayoutMkLst>
          <pc:spChg chg="add mod">
            <ac:chgData name="Nguyễn Bùi Kim Ngân" userId="5806d19b-dc7f-4496-a52b-e481010db9b6" providerId="ADAL" clId="{E2C5D71D-F67A-4A5D-A04A-CDB01EF8C106}" dt="2023-10-19T13:57:51.369" v="839"/>
            <ac:spMkLst>
              <pc:docMk/>
              <pc:sldMasterMk cId="0" sldId="2147483675"/>
              <pc:sldLayoutMk cId="0" sldId="2147483669"/>
              <ac:spMk id="2" creationId="{8FB7AFF5-33D6-27D3-1AC2-90899543E85E}"/>
            </ac:spMkLst>
          </pc:spChg>
        </pc:sldLayoutChg>
        <pc:sldLayoutChg chg="addSp modSp del">
          <pc:chgData name="Nguyễn Bùi Kim Ngân" userId="5806d19b-dc7f-4496-a52b-e481010db9b6" providerId="ADAL" clId="{E2C5D71D-F67A-4A5D-A04A-CDB01EF8C106}" dt="2023-10-22T14:31:47.901" v="5839" actId="47"/>
          <pc:sldLayoutMkLst>
            <pc:docMk/>
            <pc:sldMasterMk cId="0" sldId="2147483675"/>
            <pc:sldLayoutMk cId="0" sldId="2147483670"/>
          </pc:sldLayoutMkLst>
          <pc:spChg chg="add mod">
            <ac:chgData name="Nguyễn Bùi Kim Ngân" userId="5806d19b-dc7f-4496-a52b-e481010db9b6" providerId="ADAL" clId="{E2C5D71D-F67A-4A5D-A04A-CDB01EF8C106}" dt="2023-10-19T13:57:52.297" v="840"/>
            <ac:spMkLst>
              <pc:docMk/>
              <pc:sldMasterMk cId="0" sldId="2147483675"/>
              <pc:sldLayoutMk cId="0" sldId="2147483670"/>
              <ac:spMk id="2" creationId="{35FFDC29-6293-F6FE-346E-99502678EC27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22T14:52:15.801" v="6041"/>
          <pc:sldLayoutMkLst>
            <pc:docMk/>
            <pc:sldMasterMk cId="0" sldId="2147483675"/>
            <pc:sldLayoutMk cId="0" sldId="2147483671"/>
          </pc:sldLayoutMkLst>
          <pc:spChg chg="add mod">
            <ac:chgData name="Nguyễn Bùi Kim Ngân" userId="5806d19b-dc7f-4496-a52b-e481010db9b6" providerId="ADAL" clId="{E2C5D71D-F67A-4A5D-A04A-CDB01EF8C106}" dt="2023-10-19T13:57:53.165" v="841"/>
            <ac:spMkLst>
              <pc:docMk/>
              <pc:sldMasterMk cId="0" sldId="2147483675"/>
              <pc:sldLayoutMk cId="0" sldId="2147483671"/>
              <ac:spMk id="2" creationId="{BF07A4B4-CFBF-90CA-A2BA-6F0783C566C4}"/>
            </ac:spMkLst>
          </pc:spChg>
          <pc:spChg chg="add mod">
            <ac:chgData name="Nguyễn Bùi Kim Ngân" userId="5806d19b-dc7f-4496-a52b-e481010db9b6" providerId="ADAL" clId="{E2C5D71D-F67A-4A5D-A04A-CDB01EF8C106}" dt="2023-10-22T14:52:15.801" v="6041"/>
            <ac:spMkLst>
              <pc:docMk/>
              <pc:sldMasterMk cId="0" sldId="2147483675"/>
              <pc:sldLayoutMk cId="0" sldId="2147483671"/>
              <ac:spMk id="3" creationId="{ADBED695-D017-E237-15EA-2B1E9DAE08BE}"/>
            </ac:spMkLst>
          </pc:spChg>
          <pc:spChg chg="add mod">
            <ac:chgData name="Nguyễn Bùi Kim Ngân" userId="5806d19b-dc7f-4496-a52b-e481010db9b6" providerId="ADAL" clId="{E2C5D71D-F67A-4A5D-A04A-CDB01EF8C106}" dt="2023-10-22T14:52:15.801" v="6041"/>
            <ac:spMkLst>
              <pc:docMk/>
              <pc:sldMasterMk cId="0" sldId="2147483675"/>
              <pc:sldLayoutMk cId="0" sldId="2147483671"/>
              <ac:spMk id="4" creationId="{42ECF214-980A-FF5A-1DD3-C02470F8740D}"/>
            </ac:spMkLst>
          </pc:spChg>
        </pc:sldLayoutChg>
        <pc:sldLayoutChg chg="addSp modSp">
          <pc:chgData name="Nguyễn Bùi Kim Ngân" userId="5806d19b-dc7f-4496-a52b-e481010db9b6" providerId="ADAL" clId="{E2C5D71D-F67A-4A5D-A04A-CDB01EF8C106}" dt="2023-10-19T13:57:55.653" v="842"/>
          <pc:sldLayoutMkLst>
            <pc:docMk/>
            <pc:sldMasterMk cId="0" sldId="2147483675"/>
            <pc:sldLayoutMk cId="0" sldId="2147483672"/>
          </pc:sldLayoutMkLst>
          <pc:spChg chg="add mod">
            <ac:chgData name="Nguyễn Bùi Kim Ngân" userId="5806d19b-dc7f-4496-a52b-e481010db9b6" providerId="ADAL" clId="{E2C5D71D-F67A-4A5D-A04A-CDB01EF8C106}" dt="2023-10-19T13:57:55.653" v="842"/>
            <ac:spMkLst>
              <pc:docMk/>
              <pc:sldMasterMk cId="0" sldId="2147483675"/>
              <pc:sldLayoutMk cId="0" sldId="2147483672"/>
              <ac:spMk id="2" creationId="{02F4E997-D6A1-7A4C-7464-0E8A766F4263}"/>
            </ac:spMkLst>
          </pc:spChg>
        </pc:sldLayoutChg>
        <pc:sldLayoutChg chg="new del mod replId">
          <pc:chgData name="Nguyễn Bùi Kim Ngân" userId="5806d19b-dc7f-4496-a52b-e481010db9b6" providerId="ADAL" clId="{E2C5D71D-F67A-4A5D-A04A-CDB01EF8C106}" dt="2023-10-19T13:54:15.144" v="808" actId="11236"/>
          <pc:sldLayoutMkLst>
            <pc:docMk/>
            <pc:sldMasterMk cId="0" sldId="2147483675"/>
            <pc:sldLayoutMk cId="480378507" sldId="2147483677"/>
          </pc:sldLayoutMkLst>
        </pc:sldLayoutChg>
        <pc:sldLayoutChg chg="new del mod replId">
          <pc:chgData name="Nguyễn Bùi Kim Ngân" userId="5806d19b-dc7f-4496-a52b-e481010db9b6" providerId="ADAL" clId="{E2C5D71D-F67A-4A5D-A04A-CDB01EF8C106}" dt="2023-10-19T13:48:54.286" v="787" actId="11236"/>
          <pc:sldLayoutMkLst>
            <pc:docMk/>
            <pc:sldMasterMk cId="0" sldId="2147483675"/>
            <pc:sldLayoutMk cId="2453126164" sldId="2147483677"/>
          </pc:sldLayoutMkLst>
        </pc:sldLayoutChg>
      </pc:sldMasterChg>
      <pc:sldMasterChg chg="del delSldLayout">
        <pc:chgData name="Nguyễn Bùi Kim Ngân" userId="5806d19b-dc7f-4496-a52b-e481010db9b6" providerId="ADAL" clId="{E2C5D71D-F67A-4A5D-A04A-CDB01EF8C106}" dt="2023-10-22T14:31:56.048" v="5841" actId="47"/>
        <pc:sldMasterMkLst>
          <pc:docMk/>
          <pc:sldMasterMk cId="0" sldId="2147483676"/>
        </pc:sldMasterMkLst>
        <pc:sldLayoutChg chg="del">
          <pc:chgData name="Nguyễn Bùi Kim Ngân" userId="5806d19b-dc7f-4496-a52b-e481010db9b6" providerId="ADAL" clId="{E2C5D71D-F67A-4A5D-A04A-CDB01EF8C106}" dt="2023-10-22T14:31:56.048" v="5841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Nguyễn Bùi Kim Ngân" userId="5806d19b-dc7f-4496-a52b-e481010db9b6" providerId="ADAL" clId="{E2C5D71D-F67A-4A5D-A04A-CDB01EF8C106}" dt="2023-10-22T14:31:56.048" v="5841" actId="47"/>
          <pc:sldLayoutMkLst>
            <pc:docMk/>
            <pc:sldMasterMk cId="0" sldId="2147483676"/>
            <pc:sldLayoutMk cId="0" sldId="2147483674"/>
          </pc:sldLayoutMkLst>
        </pc:sldLayoutChg>
      </pc:sldMasterChg>
      <pc:sldMasterChg chg="new del mod addSldLayout delSldLayout">
        <pc:chgData name="Nguyễn Bùi Kim Ngân" userId="5806d19b-dc7f-4496-a52b-e481010db9b6" providerId="ADAL" clId="{E2C5D71D-F67A-4A5D-A04A-CDB01EF8C106}" dt="2023-10-19T13:54:18.755" v="810" actId="6938"/>
        <pc:sldMasterMkLst>
          <pc:docMk/>
          <pc:sldMasterMk cId="3726730041" sldId="2147483677"/>
        </pc:sldMasterMkLst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1576531352" sldId="2147483678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3311689699" sldId="2147483679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965313604" sldId="2147483680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713802725" sldId="2147483681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990941464" sldId="2147483682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3180614346" sldId="2147483683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1884215139" sldId="2147483684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967664470" sldId="2147483685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1410691925" sldId="2147483686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2817299541" sldId="2147483687"/>
          </pc:sldLayoutMkLst>
        </pc:sldLayoutChg>
        <pc:sldLayoutChg chg="new del replId">
          <pc:chgData name="Nguyễn Bùi Kim Ngân" userId="5806d19b-dc7f-4496-a52b-e481010db9b6" providerId="ADAL" clId="{E2C5D71D-F67A-4A5D-A04A-CDB01EF8C106}" dt="2023-10-19T13:54:18.755" v="810" actId="6938"/>
          <pc:sldLayoutMkLst>
            <pc:docMk/>
            <pc:sldMasterMk cId="3726730041" sldId="2147483677"/>
            <pc:sldLayoutMk cId="389584772" sldId="2147483688"/>
          </pc:sldLayoutMkLst>
        </pc:sldLayoutChg>
      </pc:sldMasterChg>
    </pc:docChg>
  </pc:docChgLst>
  <pc:docChgLst>
    <pc:chgData name="Nguyễn Bùi Kim Ngân" userId="S::20520648@ms.uit.edu.vn::5806d19b-dc7f-4496-a52b-e481010db9b6" providerId="AD" clId="Web-{A65CC46D-3DCE-D6DF-5E7C-3D5E28D87A7E}"/>
    <pc:docChg chg="addSld delSld modSld">
      <pc:chgData name="Nguyễn Bùi Kim Ngân" userId="S::20520648@ms.uit.edu.vn::5806d19b-dc7f-4496-a52b-e481010db9b6" providerId="AD" clId="Web-{A65CC46D-3DCE-D6DF-5E7C-3D5E28D87A7E}" dt="2023-10-20T04:01:38.349" v="62" actId="20577"/>
      <pc:docMkLst>
        <pc:docMk/>
      </pc:docMkLst>
      <pc:sldChg chg="modSp del">
        <pc:chgData name="Nguyễn Bùi Kim Ngân" userId="S::20520648@ms.uit.edu.vn::5806d19b-dc7f-4496-a52b-e481010db9b6" providerId="AD" clId="Web-{A65CC46D-3DCE-D6DF-5E7C-3D5E28D87A7E}" dt="2023-10-20T03:51:25.618" v="10"/>
        <pc:sldMkLst>
          <pc:docMk/>
          <pc:sldMk cId="2545243738" sldId="298"/>
        </pc:sldMkLst>
        <pc:picChg chg="mod">
          <ac:chgData name="Nguyễn Bùi Kim Ngân" userId="S::20520648@ms.uit.edu.vn::5806d19b-dc7f-4496-a52b-e481010db9b6" providerId="AD" clId="Web-{A65CC46D-3DCE-D6DF-5E7C-3D5E28D87A7E}" dt="2023-10-20T03:50:32.083" v="9"/>
          <ac:picMkLst>
            <pc:docMk/>
            <pc:sldMk cId="2545243738" sldId="298"/>
            <ac:picMk id="3" creationId="{1DF691E8-62FA-5257-385F-347EA9A31CD3}"/>
          </ac:picMkLst>
        </pc:picChg>
      </pc:sldChg>
      <pc:sldChg chg="delSp modSp add replId">
        <pc:chgData name="Nguyễn Bùi Kim Ngân" userId="S::20520648@ms.uit.edu.vn::5806d19b-dc7f-4496-a52b-e481010db9b6" providerId="AD" clId="Web-{A65CC46D-3DCE-D6DF-5E7C-3D5E28D87A7E}" dt="2023-10-20T04:01:38.349" v="62" actId="20577"/>
        <pc:sldMkLst>
          <pc:docMk/>
          <pc:sldMk cId="508124535" sldId="300"/>
        </pc:sldMkLst>
        <pc:spChg chg="mod">
          <ac:chgData name="Nguyễn Bùi Kim Ngân" userId="S::20520648@ms.uit.edu.vn::5806d19b-dc7f-4496-a52b-e481010db9b6" providerId="AD" clId="Web-{A65CC46D-3DCE-D6DF-5E7C-3D5E28D87A7E}" dt="2023-10-20T03:51:44.838" v="15" actId="20577"/>
          <ac:spMkLst>
            <pc:docMk/>
            <pc:sldMk cId="508124535" sldId="300"/>
            <ac:spMk id="7" creationId="{5E8F6230-382C-E336-0D4C-F4382AC15D53}"/>
          </ac:spMkLst>
        </pc:spChg>
        <pc:spChg chg="mod">
          <ac:chgData name="Nguyễn Bùi Kim Ngân" userId="S::20520648@ms.uit.edu.vn::5806d19b-dc7f-4496-a52b-e481010db9b6" providerId="AD" clId="Web-{A65CC46D-3DCE-D6DF-5E7C-3D5E28D87A7E}" dt="2023-10-20T04:01:38.349" v="62" actId="20577"/>
          <ac:spMkLst>
            <pc:docMk/>
            <pc:sldMk cId="508124535" sldId="300"/>
            <ac:spMk id="8" creationId="{68F22381-CB24-B9B4-0B7C-40D24A3A429F}"/>
          </ac:spMkLst>
        </pc:spChg>
        <pc:spChg chg="mod">
          <ac:chgData name="Nguyễn Bùi Kim Ngân" userId="S::20520648@ms.uit.edu.vn::5806d19b-dc7f-4496-a52b-e481010db9b6" providerId="AD" clId="Web-{A65CC46D-3DCE-D6DF-5E7C-3D5E28D87A7E}" dt="2023-10-20T03:51:50.026" v="16" actId="20577"/>
          <ac:spMkLst>
            <pc:docMk/>
            <pc:sldMk cId="508124535" sldId="300"/>
            <ac:spMk id="18" creationId="{BFECC98D-A68C-EFD5-C010-FA997648EF7B}"/>
          </ac:spMkLst>
        </pc:spChg>
        <pc:grpChg chg="del">
          <ac:chgData name="Nguyễn Bùi Kim Ngân" userId="S::20520648@ms.uit.edu.vn::5806d19b-dc7f-4496-a52b-e481010db9b6" providerId="AD" clId="Web-{A65CC46D-3DCE-D6DF-5E7C-3D5E28D87A7E}" dt="2023-10-20T03:51:50.417" v="17"/>
          <ac:grpSpMkLst>
            <pc:docMk/>
            <pc:sldMk cId="508124535" sldId="300"/>
            <ac:grpSpMk id="21" creationId="{F0774D01-63ED-861A-BAB1-FC48E6E6750C}"/>
          </ac:grpSpMkLst>
        </pc:grpChg>
        <pc:grpChg chg="del">
          <ac:chgData name="Nguyễn Bùi Kim Ngân" userId="S::20520648@ms.uit.edu.vn::5806d19b-dc7f-4496-a52b-e481010db9b6" providerId="AD" clId="Web-{A65CC46D-3DCE-D6DF-5E7C-3D5E28D87A7E}" dt="2023-10-20T03:51:54.949" v="20"/>
          <ac:grpSpMkLst>
            <pc:docMk/>
            <pc:sldMk cId="508124535" sldId="300"/>
            <ac:grpSpMk id="23" creationId="{AB5C4F10-405F-9331-0E98-E2A87C5E04BD}"/>
          </ac:grpSpMkLst>
        </pc:grpChg>
        <pc:grpChg chg="del">
          <ac:chgData name="Nguyễn Bùi Kim Ngân" userId="S::20520648@ms.uit.edu.vn::5806d19b-dc7f-4496-a52b-e481010db9b6" providerId="AD" clId="Web-{A65CC46D-3DCE-D6DF-5E7C-3D5E28D87A7E}" dt="2023-10-20T03:51:51.683" v="18"/>
          <ac:grpSpMkLst>
            <pc:docMk/>
            <pc:sldMk cId="508124535" sldId="300"/>
            <ac:grpSpMk id="24" creationId="{802621A6-17DF-59F2-DE2E-A1A8FA64ADEF}"/>
          </ac:grpSpMkLst>
        </pc:grpChg>
        <pc:grpChg chg="del">
          <ac:chgData name="Nguyễn Bùi Kim Ngân" userId="S::20520648@ms.uit.edu.vn::5806d19b-dc7f-4496-a52b-e481010db9b6" providerId="AD" clId="Web-{A65CC46D-3DCE-D6DF-5E7C-3D5E28D87A7E}" dt="2023-10-20T03:51:53.636" v="19"/>
          <ac:grpSpMkLst>
            <pc:docMk/>
            <pc:sldMk cId="508124535" sldId="300"/>
            <ac:grpSpMk id="25" creationId="{E878D0B0-F8D2-1006-3A7C-566332B60852}"/>
          </ac:grpSpMkLst>
        </pc:grpChg>
        <pc:picChg chg="del">
          <ac:chgData name="Nguyễn Bùi Kim Ngân" userId="S::20520648@ms.uit.edu.vn::5806d19b-dc7f-4496-a52b-e481010db9b6" providerId="AD" clId="Web-{A65CC46D-3DCE-D6DF-5E7C-3D5E28D87A7E}" dt="2023-10-20T03:51:59.949" v="21"/>
          <ac:picMkLst>
            <pc:docMk/>
            <pc:sldMk cId="508124535" sldId="300"/>
            <ac:picMk id="3" creationId="{1DF691E8-62FA-5257-385F-347EA9A31CD3}"/>
          </ac:picMkLst>
        </pc:picChg>
      </pc:sldChg>
    </pc:docChg>
  </pc:docChgLst>
  <pc:docChgLst>
    <pc:chgData name="Nguyễn Bùi Kim Ngân" userId="S::20520648@ms.uit.edu.vn::5806d19b-dc7f-4496-a52b-e481010db9b6" providerId="AD" clId="Web-{780AB565-1757-A03B-6B4A-5832F9D7452B}"/>
    <pc:docChg chg="addSld modSld">
      <pc:chgData name="Nguyễn Bùi Kim Ngân" userId="S::20520648@ms.uit.edu.vn::5806d19b-dc7f-4496-a52b-e481010db9b6" providerId="AD" clId="Web-{780AB565-1757-A03B-6B4A-5832F9D7452B}" dt="2023-10-20T07:43:25.768" v="57" actId="20577"/>
      <pc:docMkLst>
        <pc:docMk/>
      </pc:docMkLst>
      <pc:sldChg chg="addSp delSp modSp">
        <pc:chgData name="Nguyễn Bùi Kim Ngân" userId="S::20520648@ms.uit.edu.vn::5806d19b-dc7f-4496-a52b-e481010db9b6" providerId="AD" clId="Web-{780AB565-1757-A03B-6B4A-5832F9D7452B}" dt="2023-10-20T07:08:57.202" v="8" actId="14100"/>
        <pc:sldMkLst>
          <pc:docMk/>
          <pc:sldMk cId="0" sldId="265"/>
        </pc:sldMkLst>
        <pc:spChg chg="add mod">
          <ac:chgData name="Nguyễn Bùi Kim Ngân" userId="S::20520648@ms.uit.edu.vn::5806d19b-dc7f-4496-a52b-e481010db9b6" providerId="AD" clId="Web-{780AB565-1757-A03B-6B4A-5832F9D7452B}" dt="2023-10-20T07:08:57.202" v="8" actId="14100"/>
          <ac:spMkLst>
            <pc:docMk/>
            <pc:sldMk cId="0" sldId="265"/>
            <ac:spMk id="4" creationId="{927A3F4F-40D0-1060-8C51-929B263C152E}"/>
          </ac:spMkLst>
        </pc:spChg>
        <pc:picChg chg="del">
          <ac:chgData name="Nguyễn Bùi Kim Ngân" userId="S::20520648@ms.uit.edu.vn::5806d19b-dc7f-4496-a52b-e481010db9b6" providerId="AD" clId="Web-{780AB565-1757-A03B-6B4A-5832F9D7452B}" dt="2023-10-20T07:07:56.716" v="6"/>
          <ac:picMkLst>
            <pc:docMk/>
            <pc:sldMk cId="0" sldId="265"/>
            <ac:picMk id="335" creationId="{00000000-0000-0000-0000-000000000000}"/>
          </ac:picMkLst>
        </pc:picChg>
      </pc:sldChg>
      <pc:sldChg chg="addSp delSp">
        <pc:chgData name="Nguyễn Bùi Kim Ngân" userId="S::20520648@ms.uit.edu.vn::5806d19b-dc7f-4496-a52b-e481010db9b6" providerId="AD" clId="Web-{780AB565-1757-A03B-6B4A-5832F9D7452B}" dt="2023-10-20T07:07:50.529" v="5"/>
        <pc:sldMkLst>
          <pc:docMk/>
          <pc:sldMk cId="2668561374" sldId="299"/>
        </pc:sldMkLst>
        <pc:spChg chg="add del">
          <ac:chgData name="Nguyễn Bùi Kim Ngân" userId="S::20520648@ms.uit.edu.vn::5806d19b-dc7f-4496-a52b-e481010db9b6" providerId="AD" clId="Web-{780AB565-1757-A03B-6B4A-5832F9D7452B}" dt="2023-10-20T07:07:50.529" v="5"/>
          <ac:spMkLst>
            <pc:docMk/>
            <pc:sldMk cId="2668561374" sldId="299"/>
            <ac:spMk id="4" creationId="{8E662CB0-C3BD-BF7A-5902-EC4ABCA0DF69}"/>
          </ac:spMkLst>
        </pc:spChg>
      </pc:sldChg>
      <pc:sldChg chg="addSp delSp modSp">
        <pc:chgData name="Nguyễn Bùi Kim Ngân" userId="S::20520648@ms.uit.edu.vn::5806d19b-dc7f-4496-a52b-e481010db9b6" providerId="AD" clId="Web-{780AB565-1757-A03B-6B4A-5832F9D7452B}" dt="2023-10-20T07:43:25.768" v="57" actId="20577"/>
        <pc:sldMkLst>
          <pc:docMk/>
          <pc:sldMk cId="508124535" sldId="300"/>
        </pc:sldMkLst>
        <pc:spChg chg="add mod">
          <ac:chgData name="Nguyễn Bùi Kim Ngân" userId="S::20520648@ms.uit.edu.vn::5806d19b-dc7f-4496-a52b-e481010db9b6" providerId="AD" clId="Web-{780AB565-1757-A03B-6B4A-5832F9D7452B}" dt="2023-10-20T07:43:25.768" v="57" actId="20577"/>
          <ac:spMkLst>
            <pc:docMk/>
            <pc:sldMk cId="508124535" sldId="300"/>
            <ac:spMk id="3" creationId="{0C52A515-F9FF-C291-256A-C3C2684966B0}"/>
          </ac:spMkLst>
        </pc:spChg>
        <pc:spChg chg="add mod">
          <ac:chgData name="Nguyễn Bùi Kim Ngân" userId="S::20520648@ms.uit.edu.vn::5806d19b-dc7f-4496-a52b-e481010db9b6" providerId="AD" clId="Web-{780AB565-1757-A03B-6B4A-5832F9D7452B}" dt="2023-10-20T07:17:12.431" v="40" actId="1076"/>
          <ac:spMkLst>
            <pc:docMk/>
            <pc:sldMk cId="508124535" sldId="300"/>
            <ac:spMk id="4" creationId="{24334EB8-E320-5E6B-654B-8137F2152985}"/>
          </ac:spMkLst>
        </pc:spChg>
        <pc:spChg chg="add mod">
          <ac:chgData name="Nguyễn Bùi Kim Ngân" userId="S::20520648@ms.uit.edu.vn::5806d19b-dc7f-4496-a52b-e481010db9b6" providerId="AD" clId="Web-{780AB565-1757-A03B-6B4A-5832F9D7452B}" dt="2023-10-20T07:16:03.508" v="24" actId="1076"/>
          <ac:spMkLst>
            <pc:docMk/>
            <pc:sldMk cId="508124535" sldId="300"/>
            <ac:spMk id="5" creationId="{753A6881-D0AB-6161-07B3-F9A113B16E3B}"/>
          </ac:spMkLst>
        </pc:spChg>
        <pc:spChg chg="mod">
          <ac:chgData name="Nguyễn Bùi Kim Ngân" userId="S::20520648@ms.uit.edu.vn::5806d19b-dc7f-4496-a52b-e481010db9b6" providerId="AD" clId="Web-{780AB565-1757-A03B-6B4A-5832F9D7452B}" dt="2023-10-20T07:42:06.610" v="45" actId="20577"/>
          <ac:spMkLst>
            <pc:docMk/>
            <pc:sldMk cId="508124535" sldId="300"/>
            <ac:spMk id="8" creationId="{68F22381-CB24-B9B4-0B7C-40D24A3A429F}"/>
          </ac:spMkLst>
        </pc:spChg>
        <pc:picChg chg="add del mod">
          <ac:chgData name="Nguyễn Bùi Kim Ngân" userId="S::20520648@ms.uit.edu.vn::5806d19b-dc7f-4496-a52b-e481010db9b6" providerId="AD" clId="Web-{780AB565-1757-A03B-6B4A-5832F9D7452B}" dt="2023-10-20T07:16:12.524" v="27"/>
          <ac:picMkLst>
            <pc:docMk/>
            <pc:sldMk cId="508124535" sldId="300"/>
            <ac:picMk id="3" creationId="{28195683-E093-EE86-34AD-D0588E88D015}"/>
          </ac:picMkLst>
        </pc:picChg>
        <pc:picChg chg="add del mod">
          <ac:chgData name="Nguyễn Bùi Kim Ngân" userId="S::20520648@ms.uit.edu.vn::5806d19b-dc7f-4496-a52b-e481010db9b6" providerId="AD" clId="Web-{780AB565-1757-A03B-6B4A-5832F9D7452B}" dt="2023-10-20T07:16:07.899" v="26"/>
          <ac:picMkLst>
            <pc:docMk/>
            <pc:sldMk cId="508124535" sldId="300"/>
            <ac:picMk id="6" creationId="{249744DB-55E6-2268-F3AC-252A34B20373}"/>
          </ac:picMkLst>
        </pc:picChg>
        <pc:picChg chg="add del mod">
          <ac:chgData name="Nguyễn Bùi Kim Ngân" userId="S::20520648@ms.uit.edu.vn::5806d19b-dc7f-4496-a52b-e481010db9b6" providerId="AD" clId="Web-{780AB565-1757-A03B-6B4A-5832F9D7452B}" dt="2023-10-20T07:43:24.315" v="54"/>
          <ac:picMkLst>
            <pc:docMk/>
            <pc:sldMk cId="508124535" sldId="300"/>
            <ac:picMk id="9" creationId="{98FC8DA3-CA2C-48A2-0494-9267CB04B3D6}"/>
          </ac:picMkLst>
        </pc:picChg>
      </pc:sldChg>
      <pc:sldChg chg="add replId">
        <pc:chgData name="Nguyễn Bùi Kim Ngân" userId="S::20520648@ms.uit.edu.vn::5806d19b-dc7f-4496-a52b-e481010db9b6" providerId="AD" clId="Web-{780AB565-1757-A03B-6B4A-5832F9D7452B}" dt="2023-10-20T07:15:57.336" v="23"/>
        <pc:sldMkLst>
          <pc:docMk/>
          <pc:sldMk cId="789260965" sldId="301"/>
        </pc:sldMkLst>
      </pc:sldChg>
    </pc:docChg>
  </pc:docChgLst>
  <pc:docChgLst>
    <pc:chgData clId="Web-{7F94A6FA-EBDA-1676-BF6F-3952827E1DF0}"/>
    <pc:docChg chg="modSld">
      <pc:chgData name="" userId="" providerId="" clId="Web-{7F94A6FA-EBDA-1676-BF6F-3952827E1DF0}" dt="2023-11-13T02:53:06.569" v="3" actId="20577"/>
      <pc:docMkLst>
        <pc:docMk/>
      </pc:docMkLst>
      <pc:sldChg chg="modSp">
        <pc:chgData name="" userId="" providerId="" clId="Web-{7F94A6FA-EBDA-1676-BF6F-3952827E1DF0}" dt="2023-11-13T02:53:06.569" v="3" actId="20577"/>
        <pc:sldMkLst>
          <pc:docMk/>
          <pc:sldMk cId="792461807" sldId="312"/>
        </pc:sldMkLst>
        <pc:spChg chg="mod">
          <ac:chgData name="" userId="" providerId="" clId="Web-{7F94A6FA-EBDA-1676-BF6F-3952827E1DF0}" dt="2023-11-13T02:53:06.569" v="3" actId="20577"/>
          <ac:spMkLst>
            <pc:docMk/>
            <pc:sldMk cId="792461807" sldId="312"/>
            <ac:spMk id="7" creationId="{EBFD6225-9005-FAF9-3354-D761AEBDCCC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4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830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there, the system have key components as follows:</a:t>
            </a:r>
          </a:p>
          <a:p>
            <a:pPr lvl="1"/>
            <a:r>
              <a:rPr lang="en-US" dirty="0"/>
              <a:t>Private blockchain of Hospital using Quorum blockchain</a:t>
            </a:r>
          </a:p>
          <a:p>
            <a:pPr lvl="1"/>
            <a:r>
              <a:rPr lang="en-US" dirty="0"/>
              <a:t>Role-based entities of hospital include: LPU &amp; HPU … </a:t>
            </a:r>
          </a:p>
          <a:p>
            <a:pPr lvl="1"/>
            <a:r>
              <a:rPr lang="en-US" dirty="0"/>
              <a:t>Storage that store EMR</a:t>
            </a:r>
          </a:p>
          <a:p>
            <a:pPr lvl="1"/>
            <a:r>
              <a:rPr lang="en-US" dirty="0"/>
              <a:t>Public blockchain that stores audit proof of EMR, using </a:t>
            </a:r>
            <a:r>
              <a:rPr lang="en-US" dirty="0" err="1"/>
              <a:t>ethereum</a:t>
            </a:r>
            <a:endParaRPr lang="en-US" dirty="0"/>
          </a:p>
          <a:p>
            <a:pPr lvl="1"/>
            <a:r>
              <a:rPr lang="en-US" dirty="0"/>
              <a:t>And sidechain – an intermediary between two blockchain</a:t>
            </a:r>
          </a:p>
        </p:txBody>
      </p:sp>
    </p:spTree>
    <p:extLst>
      <p:ext uri="{BB962C8B-B14F-4D97-AF65-F5344CB8AC3E}">
        <p14:creationId xmlns:p14="http://schemas.microsoft.com/office/powerpoint/2010/main" val="1404029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simulates workflow of an oracle</a:t>
            </a:r>
          </a:p>
        </p:txBody>
      </p:sp>
    </p:spTree>
    <p:extLst>
      <p:ext uri="{BB962C8B-B14F-4D97-AF65-F5344CB8AC3E}">
        <p14:creationId xmlns:p14="http://schemas.microsoft.com/office/powerpoint/2010/main" val="25854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9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3 VM for simulating 2 blockchain Quorum, Ethereum and Sidechain, with same CPU, Hard dive and OS</a:t>
            </a:r>
          </a:p>
        </p:txBody>
      </p:sp>
    </p:spTree>
    <p:extLst>
      <p:ext uri="{BB962C8B-B14F-4D97-AF65-F5344CB8AC3E}">
        <p14:creationId xmlns:p14="http://schemas.microsoft.com/office/powerpoint/2010/main" val="3741414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performance evaluation, we conducted various scenarios and got results about CPU usage &amp; cost consumption. We have 4 object, performed some transactions for each of them. Query audit proof is the most complex activity, so it consumes the most resources.</a:t>
            </a:r>
          </a:p>
        </p:txBody>
      </p:sp>
    </p:spTree>
    <p:extLst>
      <p:ext uri="{BB962C8B-B14F-4D97-AF65-F5344CB8AC3E}">
        <p14:creationId xmlns:p14="http://schemas.microsoft.com/office/powerpoint/2010/main" val="2817546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measure time consumption of those transactions. The results are in seconds unit	 </a:t>
            </a:r>
          </a:p>
        </p:txBody>
      </p:sp>
    </p:spTree>
    <p:extLst>
      <p:ext uri="{BB962C8B-B14F-4D97-AF65-F5344CB8AC3E}">
        <p14:creationId xmlns:p14="http://schemas.microsoft.com/office/powerpoint/2010/main" val="1648631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07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Our presentation will be divided into four main parts: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b="0" dirty="0"/>
              <a:t>Intro: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In this section, we will provide an overview of the blockchain technology, properties of blockchain and </a:t>
            </a:r>
            <a:r>
              <a:rPr lang="en-US" b="0" i="0" dirty="0">
                <a:solidFill>
                  <a:srgbClr val="323232"/>
                </a:solidFill>
                <a:effectLst/>
                <a:latin typeface="Arial" panose="020B0604020202020204" pitchFamily="34" charset="0"/>
              </a:rPr>
              <a:t>Real-world industry blockchain applications. Importantly,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we will outline the key motivations behind our proposed system and discuss about the research objectives in our study.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 sys: Here, we will delve into the core of our research, present a detailed explanation of the proposed system for enhancing blockchain interoperability, cross-chain data transfer and introduce the concept of oracle technology in blockchain, the most important component in our framework. Additionally, we will discuss about data access control scheme using valid-time-key.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Impl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section will offer insights into the practical implementation of our proposed system, include </a:t>
            </a:r>
            <a:r>
              <a:rPr lang="en-US" dirty="0"/>
              <a:t>Experimental environment info, various scenarios for performance testing, experimental results.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b="0" i="0" dirty="0">
                <a:solidFill>
                  <a:srgbClr val="323232"/>
                </a:solidFill>
                <a:effectLst/>
                <a:latin typeface="Arial" panose="020B0604020202020204" pitchFamily="34" charset="0"/>
              </a:rPr>
              <a:t>Conclusion: Lastly, we will conclude our presentation by summarizing the key contributions of our study and discuss about future 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block is linked to the previous one after validation and undergoing a consensus decision. Basically, it enable a community of users to record transactions in a shared ledger within that community, and no transaction can be changed once published.</a:t>
            </a:r>
          </a:p>
          <a:p>
            <a:r>
              <a:rPr lang="en-US" dirty="0"/>
              <a:t>The properties of blockchain typically include:</a:t>
            </a:r>
          </a:p>
          <a:p>
            <a:r>
              <a:rPr lang="en-US" dirty="0"/>
              <a:t>Blockchain can be useful for various real-world industries like:… Specially, Healthcare context is the main motivation in our study</a:t>
            </a:r>
          </a:p>
        </p:txBody>
      </p:sp>
    </p:spTree>
    <p:extLst>
      <p:ext uri="{BB962C8B-B14F-4D97-AF65-F5344CB8AC3E}">
        <p14:creationId xmlns:p14="http://schemas.microsoft.com/office/powerpoint/2010/main" val="126382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contracts can facilitate exchanging money, property, service, or anything of value in an automated way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Smart contracts offer a variety of benefits, including: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However, blockchain has to face some challenges such as </a:t>
            </a:r>
            <a:r>
              <a:rPr lang="en-US" b="1" i="0" dirty="0">
                <a:effectLst/>
                <a:latin typeface="Söhne"/>
              </a:rPr>
              <a:t>Interoperability Challenges</a:t>
            </a:r>
            <a:r>
              <a:rPr lang="en-US" b="0" i="0" dirty="0">
                <a:effectLst/>
                <a:latin typeface="Söhne"/>
              </a:rPr>
              <a:t> for example: how to exchange 2 different cryptocurrency like bitcoin vs Ethereum coin (ETH) or how a blockchain can get data from external world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4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background of our study, healthcare context, A hospital …This application can be use for </a:t>
            </a:r>
          </a:p>
          <a:p>
            <a:r>
              <a:rPr lang="en-US" dirty="0"/>
              <a:t>However, this hospital’s </a:t>
            </a:r>
            <a:r>
              <a:rPr lang="en-US" dirty="0" err="1"/>
              <a:t>PrB</a:t>
            </a:r>
            <a:r>
              <a:rPr lang="en-US" dirty="0"/>
              <a:t> has not enough </a:t>
            </a:r>
            <a:r>
              <a:rPr lang="en-US" dirty="0" err="1"/>
              <a:t>Fullnodes</a:t>
            </a:r>
            <a:r>
              <a:rPr lang="en-US" dirty="0"/>
              <a:t> (). The more FN higher cost and the system more secure. That also mean the less FN, we have lower cost but system less secure. This issue leads to likelihood of …</a:t>
            </a:r>
          </a:p>
        </p:txBody>
      </p:sp>
    </p:spTree>
    <p:extLst>
      <p:ext uri="{BB962C8B-B14F-4D97-AF65-F5344CB8AC3E}">
        <p14:creationId xmlns:p14="http://schemas.microsoft.com/office/powerpoint/2010/main" val="331066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When we want to check the integrity of data, we need to have an </a:t>
            </a:r>
            <a:r>
              <a:rPr lang="en-US" dirty="0">
                <a:solidFill>
                  <a:srgbClr val="283D55"/>
                </a:solidFill>
                <a:latin typeface="+mj-lt"/>
                <a:ea typeface="Open Sans"/>
                <a:cs typeface="Open Sans"/>
              </a:rPr>
              <a:t>evidence, audit proof to verify, it can be a hash string from hashing entire data at a reliable time. And to make the evidence trustful and immutable, it can be stored on the Public blockchain. With this</a:t>
            </a:r>
          </a:p>
          <a:p>
            <a:r>
              <a:rPr lang="en-US" dirty="0">
                <a:solidFill>
                  <a:srgbClr val="283D55"/>
                </a:solidFill>
                <a:latin typeface="+mj-lt"/>
                <a:ea typeface="Open Sans"/>
                <a:cs typeface="Open Sans"/>
              </a:rPr>
              <a:t>But the problem is…, to resolve we introduce the concept of sidechain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7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Parallel to the main blockchains</a:t>
            </a:r>
          </a:p>
          <a:p>
            <a:r>
              <a:rPr lang="en-US" dirty="0"/>
              <a:t>We will discuss the details of sidechain architecture in the proposed system part</a:t>
            </a:r>
          </a:p>
        </p:txBody>
      </p:sp>
    </p:spTree>
    <p:extLst>
      <p:ext uri="{BB962C8B-B14F-4D97-AF65-F5344CB8AC3E}">
        <p14:creationId xmlns:p14="http://schemas.microsoft.com/office/powerpoint/2010/main" val="84087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 the integrity of data, we also consider about data access control with the scenario that ... </a:t>
            </a:r>
          </a:p>
          <a:p>
            <a:r>
              <a:rPr lang="en-US" dirty="0"/>
              <a:t>To achieve DAC, we have to verify &amp; check. And blockchain can be use for …</a:t>
            </a:r>
          </a:p>
          <a:p>
            <a:r>
              <a:rPr lang="en-US" dirty="0"/>
              <a:t>Additionally, 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the other two essential aspects should be address are … and we will introduce VTK schedule to address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0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69575" y="-125"/>
            <a:ext cx="4250613" cy="5143500"/>
            <a:chOff x="69575" y="-125"/>
            <a:chExt cx="4250613" cy="5143500"/>
          </a:xfrm>
        </p:grpSpPr>
        <p:sp>
          <p:nvSpPr>
            <p:cNvPr id="20" name="Google Shape;20;p3"/>
            <p:cNvSpPr/>
            <p:nvPr/>
          </p:nvSpPr>
          <p:spPr>
            <a:xfrm>
              <a:off x="3529688" y="-125"/>
              <a:ext cx="790500" cy="5143500"/>
            </a:xfrm>
            <a:prstGeom prst="rect">
              <a:avLst/>
            </a:prstGeom>
            <a:solidFill>
              <a:srgbClr val="6D819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69575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929775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9975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650175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694475" y="3638600"/>
            <a:ext cx="37344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311400" y="2631350"/>
            <a:ext cx="1117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15100" y="766563"/>
            <a:ext cx="3841800" cy="38418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6880900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3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A89FE-2496-7C0F-268C-0CB6D707F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"/>
          <p:cNvGrpSpPr/>
          <p:nvPr/>
        </p:nvGrpSpPr>
        <p:grpSpPr>
          <a:xfrm>
            <a:off x="4844650" y="-125"/>
            <a:ext cx="4231300" cy="5143500"/>
            <a:chOff x="4844650" y="-125"/>
            <a:chExt cx="4231300" cy="5143500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5704850" y="-125"/>
              <a:ext cx="3371100" cy="5143500"/>
              <a:chOff x="5704850" y="-125"/>
              <a:chExt cx="3371100" cy="5143500"/>
            </a:xfrm>
          </p:grpSpPr>
          <p:sp>
            <p:nvSpPr>
              <p:cNvPr id="135" name="Google Shape;135;p18"/>
              <p:cNvSpPr/>
              <p:nvPr/>
            </p:nvSpPr>
            <p:spPr>
              <a:xfrm>
                <a:off x="5704850" y="-125"/>
                <a:ext cx="790500" cy="5143500"/>
              </a:xfrm>
              <a:prstGeom prst="rect">
                <a:avLst/>
              </a:prstGeom>
              <a:solidFill>
                <a:srgbClr val="6D819A">
                  <a:alpha val="220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6565050" y="-125"/>
                <a:ext cx="790500" cy="51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8"/>
              <p:cNvSpPr/>
              <p:nvPr/>
            </p:nvSpPr>
            <p:spPr>
              <a:xfrm>
                <a:off x="7425250" y="-125"/>
                <a:ext cx="790500" cy="51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8285450" y="-125"/>
                <a:ext cx="790500" cy="514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" name="Google Shape;139;p18"/>
            <p:cNvSpPr/>
            <p:nvPr/>
          </p:nvSpPr>
          <p:spPr>
            <a:xfrm>
              <a:off x="4844650" y="-125"/>
              <a:ext cx="790500" cy="5143500"/>
            </a:xfrm>
            <a:prstGeom prst="rect">
              <a:avLst/>
            </a:prstGeom>
            <a:solidFill>
              <a:srgbClr val="6D819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720000" y="1870875"/>
            <a:ext cx="34296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1"/>
          </p:nvPr>
        </p:nvSpPr>
        <p:spPr>
          <a:xfrm>
            <a:off x="720000" y="3563325"/>
            <a:ext cx="34296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>
            <a:spLocks noGrp="1"/>
          </p:cNvSpPr>
          <p:nvPr>
            <p:ph type="pic" idx="2"/>
          </p:nvPr>
        </p:nvSpPr>
        <p:spPr>
          <a:xfrm>
            <a:off x="5099400" y="1129100"/>
            <a:ext cx="3329700" cy="33297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C9EF8-35CE-2686-ED2E-ED1412D648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5"/>
          <p:cNvGrpSpPr/>
          <p:nvPr/>
        </p:nvGrpSpPr>
        <p:grpSpPr>
          <a:xfrm flipH="1">
            <a:off x="64250" y="-125"/>
            <a:ext cx="3371100" cy="5143500"/>
            <a:chOff x="5704850" y="-125"/>
            <a:chExt cx="3371100" cy="5143500"/>
          </a:xfrm>
        </p:grpSpPr>
        <p:sp>
          <p:nvSpPr>
            <p:cNvPr id="210" name="Google Shape;210;p25"/>
            <p:cNvSpPr/>
            <p:nvPr/>
          </p:nvSpPr>
          <p:spPr>
            <a:xfrm>
              <a:off x="5704850" y="-125"/>
              <a:ext cx="7905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6565050" y="-125"/>
              <a:ext cx="7905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7425250" y="-125"/>
              <a:ext cx="7905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8285450" y="-125"/>
              <a:ext cx="7905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07A4B4-CFBF-90CA-A2BA-6F0783C56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ED695-D017-E237-15EA-2B1E9DAE08BE}"/>
              </a:ext>
            </a:extLst>
          </p:cNvPr>
          <p:cNvSpPr txBox="1"/>
          <p:nvPr userDrawn="1"/>
        </p:nvSpPr>
        <p:spPr>
          <a:xfrm>
            <a:off x="298026" y="79784"/>
            <a:ext cx="625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Enhancing Blockchain Interoperability through Sidechain and VTK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CF214-980A-FF5A-1DD3-C02470F8740D}"/>
              </a:ext>
            </a:extLst>
          </p:cNvPr>
          <p:cNvSpPr txBox="1"/>
          <p:nvPr userDrawn="1"/>
        </p:nvSpPr>
        <p:spPr>
          <a:xfrm>
            <a:off x="7782146" y="4748129"/>
            <a:ext cx="129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T.D. Tran et al.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6"/>
          <p:cNvGrpSpPr/>
          <p:nvPr/>
        </p:nvGrpSpPr>
        <p:grpSpPr>
          <a:xfrm flipH="1">
            <a:off x="64250" y="-125"/>
            <a:ext cx="1650700" cy="5143500"/>
            <a:chOff x="7425250" y="-125"/>
            <a:chExt cx="1650700" cy="5143500"/>
          </a:xfrm>
        </p:grpSpPr>
        <p:sp>
          <p:nvSpPr>
            <p:cNvPr id="216" name="Google Shape;216;p26"/>
            <p:cNvSpPr/>
            <p:nvPr/>
          </p:nvSpPr>
          <p:spPr>
            <a:xfrm>
              <a:off x="7425250" y="-125"/>
              <a:ext cx="7905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8285450" y="-125"/>
              <a:ext cx="7905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F4E997-D6A1-7A4C-7464-0E8A766F4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565050" y="-125"/>
            <a:ext cx="2510900" cy="5143500"/>
            <a:chOff x="6565050" y="-125"/>
            <a:chExt cx="2510900" cy="5143500"/>
          </a:xfrm>
        </p:grpSpPr>
        <p:sp>
          <p:nvSpPr>
            <p:cNvPr id="31" name="Google Shape;31;p4"/>
            <p:cNvSpPr/>
            <p:nvPr/>
          </p:nvSpPr>
          <p:spPr>
            <a:xfrm>
              <a:off x="7425250" y="-125"/>
              <a:ext cx="790500" cy="5143500"/>
            </a:xfrm>
            <a:prstGeom prst="rect">
              <a:avLst/>
            </a:prstGeom>
            <a:solidFill>
              <a:srgbClr val="6D819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285450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565050" y="-125"/>
              <a:ext cx="790500" cy="5143500"/>
            </a:xfrm>
            <a:prstGeom prst="rect">
              <a:avLst/>
            </a:prstGeom>
            <a:solidFill>
              <a:srgbClr val="6D819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5D241-73BE-720F-0D72-49B14EC207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80F3-BC63-7673-F011-63D9D4C0FA31}"/>
              </a:ext>
            </a:extLst>
          </p:cNvPr>
          <p:cNvSpPr txBox="1"/>
          <p:nvPr userDrawn="1"/>
        </p:nvSpPr>
        <p:spPr>
          <a:xfrm>
            <a:off x="298026" y="79784"/>
            <a:ext cx="625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Enhancing Blockchain Interoperability through Sidechain and VTK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3DED1-9A94-2E59-9C17-23646A4802D3}"/>
              </a:ext>
            </a:extLst>
          </p:cNvPr>
          <p:cNvSpPr txBox="1"/>
          <p:nvPr userDrawn="1"/>
        </p:nvSpPr>
        <p:spPr>
          <a:xfrm>
            <a:off x="7782146" y="4748129"/>
            <a:ext cx="129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T.D. Tran et al.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7425250" y="-125"/>
            <a:ext cx="1650700" cy="5143500"/>
            <a:chOff x="7425250" y="-125"/>
            <a:chExt cx="1650700" cy="5143500"/>
          </a:xfrm>
        </p:grpSpPr>
        <p:sp>
          <p:nvSpPr>
            <p:cNvPr id="48" name="Google Shape;48;p6"/>
            <p:cNvSpPr/>
            <p:nvPr/>
          </p:nvSpPr>
          <p:spPr>
            <a:xfrm>
              <a:off x="7425250" y="-125"/>
              <a:ext cx="790500" cy="5143500"/>
            </a:xfrm>
            <a:prstGeom prst="rect">
              <a:avLst/>
            </a:prstGeom>
            <a:solidFill>
              <a:srgbClr val="6D819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285450" y="-125"/>
              <a:ext cx="7905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33B0B-3B7B-AC24-36A5-99065667C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E3EE2-5284-FBB2-FC24-999F2E5CB32D}"/>
              </a:ext>
            </a:extLst>
          </p:cNvPr>
          <p:cNvSpPr txBox="1"/>
          <p:nvPr userDrawn="1"/>
        </p:nvSpPr>
        <p:spPr>
          <a:xfrm>
            <a:off x="298026" y="79784"/>
            <a:ext cx="625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Enhancing Blockchain Interoperability through Sidechain and VTK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93ECB-14C2-A113-7273-56813AE2D3A3}"/>
              </a:ext>
            </a:extLst>
          </p:cNvPr>
          <p:cNvSpPr txBox="1"/>
          <p:nvPr userDrawn="1"/>
        </p:nvSpPr>
        <p:spPr>
          <a:xfrm>
            <a:off x="7782146" y="4748129"/>
            <a:ext cx="129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T.D. Tran et al.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87EEAD-1682-BD51-24C9-2CBC67AB9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17741-3437-EB6B-C97C-D7A20F503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720000" y="4146800"/>
            <a:ext cx="7704000" cy="334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C15BF6-5A39-CB74-8CCD-A83C354004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3C910-201E-5E23-E4AC-CA137B6200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8285450" y="-125"/>
            <a:ext cx="79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149475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582889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>
            <a:off x="3220574" y="2149475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5" hasCustomPrompt="1"/>
          </p:nvPr>
        </p:nvSpPr>
        <p:spPr>
          <a:xfrm>
            <a:off x="3220574" y="3582889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6" hasCustomPrompt="1"/>
          </p:nvPr>
        </p:nvSpPr>
        <p:spPr>
          <a:xfrm>
            <a:off x="5721150" y="2149475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 hasCustomPrompt="1"/>
          </p:nvPr>
        </p:nvSpPr>
        <p:spPr>
          <a:xfrm>
            <a:off x="5721150" y="3582889"/>
            <a:ext cx="7968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  <a:latin typeface="Be Vietnam Pro ExtraLight"/>
                <a:ea typeface="Be Vietnam Pro ExtraLight"/>
                <a:cs typeface="Be Vietnam Pro ExtraLight"/>
                <a:sym typeface="Be Vietnam Pr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0000" y="2460219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3220574" y="2460219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5721150" y="2460219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3"/>
          </p:nvPr>
        </p:nvSpPr>
        <p:spPr>
          <a:xfrm>
            <a:off x="720000" y="3893700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3220574" y="3893700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5721150" y="3893700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7797DC-6340-DDD8-CAD2-446C5898FF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8285450" y="-125"/>
            <a:ext cx="790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13FCF-D91F-E611-1C50-2EADA84DAD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A0AE4-4D39-42B3-13B1-9DCA23E3A5F2}"/>
              </a:ext>
            </a:extLst>
          </p:cNvPr>
          <p:cNvSpPr txBox="1"/>
          <p:nvPr userDrawn="1"/>
        </p:nvSpPr>
        <p:spPr>
          <a:xfrm>
            <a:off x="298026" y="79784"/>
            <a:ext cx="6255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Enhancing Blockchain Interoperability through Sidechain and VTK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73EDD-5F26-6AA1-C653-E6EE963EB334}"/>
              </a:ext>
            </a:extLst>
          </p:cNvPr>
          <p:cNvSpPr txBox="1"/>
          <p:nvPr userDrawn="1"/>
        </p:nvSpPr>
        <p:spPr>
          <a:xfrm>
            <a:off x="7782146" y="4748129"/>
            <a:ext cx="1293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T.D. Tran et al.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35542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4290FE-8FCB-E858-D112-1C9CBD1E4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0550" y="4750491"/>
            <a:ext cx="42379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2"/>
                </a:solidFill>
                <a:latin typeface="Be Vietnam Pro" panose="020B0604020202020204" charset="0"/>
              </a:defRPr>
            </a:lvl1pPr>
          </a:lstStyle>
          <a:p>
            <a:fld id="{47FB555B-7D39-44E6-9386-F26A889643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4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6;p38">
            <a:extLst>
              <a:ext uri="{FF2B5EF4-FFF2-40B4-BE49-F238E27FC236}">
                <a16:creationId xmlns:a16="http://schemas.microsoft.com/office/drawing/2014/main" id="{69FF98A0-26D5-54D1-25B4-0CFA9EF70F26}"/>
              </a:ext>
            </a:extLst>
          </p:cNvPr>
          <p:cNvSpPr txBox="1">
            <a:spLocks/>
          </p:cNvSpPr>
          <p:nvPr/>
        </p:nvSpPr>
        <p:spPr>
          <a:xfrm>
            <a:off x="951670" y="1629300"/>
            <a:ext cx="7075506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ctr"/>
            <a:r>
              <a:rPr lang="en-US" dirty="0">
                <a:latin typeface="Be Vietnam Pro ExtraLight" panose="020B0604020202020204" charset="0"/>
              </a:rPr>
              <a:t>Enhancing Blockchain Interoperability through Sidechain Integration and Valid-Time-Key Data Access Control</a:t>
            </a:r>
          </a:p>
        </p:txBody>
      </p:sp>
      <p:sp>
        <p:nvSpPr>
          <p:cNvPr id="4" name="Google Shape;547;p38">
            <a:extLst>
              <a:ext uri="{FF2B5EF4-FFF2-40B4-BE49-F238E27FC236}">
                <a16:creationId xmlns:a16="http://schemas.microsoft.com/office/drawing/2014/main" id="{57E0CB30-8B2B-FF56-D84A-8EEB385B8609}"/>
              </a:ext>
            </a:extLst>
          </p:cNvPr>
          <p:cNvSpPr txBox="1">
            <a:spLocks/>
          </p:cNvSpPr>
          <p:nvPr/>
        </p:nvSpPr>
        <p:spPr>
          <a:xfrm>
            <a:off x="2149886" y="3612570"/>
            <a:ext cx="4945200" cy="138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en-US" sz="1200" dirty="0">
                <a:latin typeface="Be Vietnam Pro" panose="020B0604020202020204" charset="0"/>
              </a:rPr>
              <a:t>Tuan-Dung Tran</a:t>
            </a:r>
            <a:br>
              <a:rPr lang="en-US" sz="1200" dirty="0">
                <a:latin typeface="Be Vietnam Pro" panose="020B0604020202020204" charset="0"/>
              </a:rPr>
            </a:br>
            <a:r>
              <a:rPr lang="en-US" sz="1200" dirty="0">
                <a:latin typeface="Be Vietnam Pro" panose="020B0604020202020204" charset="0"/>
              </a:rPr>
              <a:t>Kiet Anh Vo</a:t>
            </a:r>
            <a:br>
              <a:rPr lang="en-US" sz="1200" dirty="0">
                <a:latin typeface="Be Vietnam Pro" panose="020B0604020202020204" charset="0"/>
              </a:rPr>
            </a:br>
            <a:r>
              <a:rPr lang="en-US" sz="1200" dirty="0">
                <a:latin typeface="Be Vietnam Pro" panose="020B0604020202020204" charset="0"/>
              </a:rPr>
              <a:t>Nguyen Binh Thuc Tram</a:t>
            </a:r>
            <a:br>
              <a:rPr lang="en-US" sz="1200" dirty="0">
                <a:latin typeface="Be Vietnam Pro" panose="020B0604020202020204" charset="0"/>
              </a:rPr>
            </a:br>
            <a:r>
              <a:rPr lang="en-US" sz="1200" dirty="0">
                <a:latin typeface="Be Vietnam Pro" panose="020B0604020202020204" charset="0"/>
              </a:rPr>
              <a:t>Ngan Nguyen Bui Kim</a:t>
            </a:r>
            <a:br>
              <a:rPr lang="en-US" sz="1200" dirty="0">
                <a:latin typeface="Be Vietnam Pro" panose="020B0604020202020204" charset="0"/>
              </a:rPr>
            </a:br>
            <a:r>
              <a:rPr lang="en-US" sz="1200" dirty="0">
                <a:latin typeface="Be Vietnam Pro" panose="020B0604020202020204" charset="0"/>
              </a:rPr>
              <a:t> Phan The Duy</a:t>
            </a:r>
            <a:br>
              <a:rPr lang="en-US" sz="1200" dirty="0">
                <a:latin typeface="Be Vietnam Pro" panose="020B0604020202020204" charset="0"/>
              </a:rPr>
            </a:br>
            <a:r>
              <a:rPr lang="en-US" sz="1200" dirty="0">
                <a:latin typeface="Be Vietnam Pro" panose="020B0604020202020204" charset="0"/>
              </a:rPr>
              <a:t>Van-Hau Pham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A50F8-2829-A18F-B9D8-5F416DF79531}"/>
              </a:ext>
            </a:extLst>
          </p:cNvPr>
          <p:cNvSpPr txBox="1"/>
          <p:nvPr/>
        </p:nvSpPr>
        <p:spPr>
          <a:xfrm>
            <a:off x="167522" y="320497"/>
            <a:ext cx="39647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e Vietnam Pro" panose="020B0604020202020204" charset="0"/>
              </a:rPr>
              <a:t>ICIT2023 </a:t>
            </a:r>
          </a:p>
          <a:p>
            <a:r>
              <a:rPr lang="en-US" dirty="0">
                <a:latin typeface="Be Vietnam Pro" panose="020B0604020202020204" charset="0"/>
              </a:rPr>
              <a:t>The 2nd International Conference on Intelligence of Things 2023</a:t>
            </a: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Be Vietnam Pro" panose="020B0604020202020204" charset="0"/>
              </a:rPr>
              <a:t>Ho Chi Minh City University of Technology (HCMUT)</a:t>
            </a:r>
            <a:endParaRPr lang="en-US" dirty="0">
              <a:latin typeface="Be Vietnam Pro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DAC76-5E35-5AD6-EAD4-903C06DFB676}"/>
              </a:ext>
            </a:extLst>
          </p:cNvPr>
          <p:cNvSpPr txBox="1"/>
          <p:nvPr/>
        </p:nvSpPr>
        <p:spPr>
          <a:xfrm>
            <a:off x="5636473" y="382052"/>
            <a:ext cx="252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Be Vietnam Pro" panose="020B0604020202020204" charset="0"/>
              </a:rPr>
              <a:t>University of Information Technology - VNUHCM</a:t>
            </a:r>
          </a:p>
        </p:txBody>
      </p:sp>
      <p:pic>
        <p:nvPicPr>
          <p:cNvPr id="8" name="Picture 2" descr="Nhận diện thương hiệu">
            <a:extLst>
              <a:ext uri="{FF2B5EF4-FFF2-40B4-BE49-F238E27FC236}">
                <a16:creationId xmlns:a16="http://schemas.microsoft.com/office/drawing/2014/main" id="{BACB1165-C087-F9CE-9582-C9F37614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153" y="421113"/>
            <a:ext cx="666325" cy="7963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002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6880900" y="-125"/>
            <a:ext cx="1471800" cy="9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2898913" y="3638600"/>
            <a:ext cx="57179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2"/>
          </p:nvPr>
        </p:nvSpPr>
        <p:spPr>
          <a:xfrm>
            <a:off x="7394713" y="2631350"/>
            <a:ext cx="12221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6880900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ICIT2023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89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637-FA3E-619C-6DBA-9A01C73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048120" cy="572700"/>
          </a:xfrm>
        </p:spPr>
        <p:txBody>
          <a:bodyPr/>
          <a:lstStyle/>
          <a:p>
            <a:r>
              <a:rPr lang="en-US" dirty="0"/>
              <a:t>Overview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DBB28-2B2A-20D2-41E6-1698A0803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272D510-A5DC-D5CA-7106-4B55369DA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05" y="1108032"/>
            <a:ext cx="7634191" cy="39170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3205DD-3044-7619-85EA-718DB52229A0}"/>
              </a:ext>
            </a:extLst>
          </p:cNvPr>
          <p:cNvGrpSpPr/>
          <p:nvPr/>
        </p:nvGrpSpPr>
        <p:grpSpPr>
          <a:xfrm>
            <a:off x="7122233" y="56709"/>
            <a:ext cx="1034790" cy="206518"/>
            <a:chOff x="6770865" y="56709"/>
            <a:chExt cx="1034790" cy="206518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EC4C2E0A-3221-C117-80A1-269F66A24A9F}"/>
                </a:ext>
              </a:extLst>
            </p:cNvPr>
            <p:cNvSpPr/>
            <p:nvPr/>
          </p:nvSpPr>
          <p:spPr>
            <a:xfrm>
              <a:off x="6770865" y="57216"/>
              <a:ext cx="335265" cy="206011"/>
            </a:xfrm>
            <a:prstGeom prst="homePlat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1DEA66B-A2B6-B6B5-45D3-B4450061463A}"/>
                </a:ext>
              </a:extLst>
            </p:cNvPr>
            <p:cNvSpPr/>
            <p:nvPr/>
          </p:nvSpPr>
          <p:spPr>
            <a:xfrm>
              <a:off x="7004210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0516AAEB-BDBC-5F3A-67D5-7F2DBEC60D8F}"/>
                </a:ext>
              </a:extLst>
            </p:cNvPr>
            <p:cNvSpPr/>
            <p:nvPr/>
          </p:nvSpPr>
          <p:spPr>
            <a:xfrm>
              <a:off x="7237033" y="57216"/>
              <a:ext cx="335265" cy="206011"/>
            </a:xfrm>
            <a:prstGeom prst="chevron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77608E7C-866F-2761-0B47-D3D7796D0EC8}"/>
                </a:ext>
              </a:extLst>
            </p:cNvPr>
            <p:cNvSpPr/>
            <p:nvPr/>
          </p:nvSpPr>
          <p:spPr>
            <a:xfrm>
              <a:off x="7470390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03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637-FA3E-619C-6DBA-9A01C73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048120" cy="572700"/>
          </a:xfrm>
        </p:spPr>
        <p:txBody>
          <a:bodyPr/>
          <a:lstStyle/>
          <a:p>
            <a:r>
              <a:rPr lang="en-US" sz="3200" dirty="0">
                <a:solidFill>
                  <a:srgbClr val="283D55"/>
                </a:solidFill>
                <a:latin typeface="Be Vietnam Pro" panose="020B0604020202020204" charset="0"/>
              </a:rPr>
              <a:t>Our sidechain architecture</a:t>
            </a:r>
            <a:br>
              <a:rPr lang="en-US" sz="3200" dirty="0">
                <a:solidFill>
                  <a:srgbClr val="283D55"/>
                </a:solidFill>
                <a:latin typeface="Be Vietnam Pro" panose="020B0604020202020204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DBB28-2B2A-20D2-41E6-1698A0803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A diagram of a blockchain network&#10;&#10;Description automatically generated">
            <a:extLst>
              <a:ext uri="{FF2B5EF4-FFF2-40B4-BE49-F238E27FC236}">
                <a16:creationId xmlns:a16="http://schemas.microsoft.com/office/drawing/2014/main" id="{A7C47020-78D8-E8FB-F128-D7A6DF0B1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19" y="1291140"/>
            <a:ext cx="4911868" cy="3294116"/>
          </a:xfrm>
          <a:prstGeom prst="rect">
            <a:avLst/>
          </a:prstGeom>
        </p:spPr>
      </p:pic>
      <p:sp>
        <p:nvSpPr>
          <p:cNvPr id="70" name="Google Shape;291;p36">
            <a:extLst>
              <a:ext uri="{FF2B5EF4-FFF2-40B4-BE49-F238E27FC236}">
                <a16:creationId xmlns:a16="http://schemas.microsoft.com/office/drawing/2014/main" id="{8F7EF2FF-656C-3CA1-431A-68E3D5007A0B}"/>
              </a:ext>
            </a:extLst>
          </p:cNvPr>
          <p:cNvSpPr txBox="1">
            <a:spLocks/>
          </p:cNvSpPr>
          <p:nvPr/>
        </p:nvSpPr>
        <p:spPr>
          <a:xfrm>
            <a:off x="456686" y="1233608"/>
            <a:ext cx="3467739" cy="400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 panose="020B0604020202020204" charset="0"/>
              </a:rPr>
              <a:t>is a decentralized oracle network</a:t>
            </a:r>
          </a:p>
        </p:txBody>
      </p:sp>
      <p:sp>
        <p:nvSpPr>
          <p:cNvPr id="72" name="Google Shape;291;p36">
            <a:extLst>
              <a:ext uri="{FF2B5EF4-FFF2-40B4-BE49-F238E27FC236}">
                <a16:creationId xmlns:a16="http://schemas.microsoft.com/office/drawing/2014/main" id="{76233157-0D81-1226-8A25-60EF5311FDDE}"/>
              </a:ext>
            </a:extLst>
          </p:cNvPr>
          <p:cNvSpPr txBox="1">
            <a:spLocks/>
          </p:cNvSpPr>
          <p:nvPr/>
        </p:nvSpPr>
        <p:spPr>
          <a:xfrm>
            <a:off x="456686" y="1734258"/>
            <a:ext cx="3467739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50000"/>
            </a:pPr>
            <a:r>
              <a:rPr lang="en-US" sz="1800" dirty="0">
                <a:solidFill>
                  <a:srgbClr val="283D55"/>
                </a:solidFill>
                <a:latin typeface="Be Vietnam Pro" panose="020B0604020202020204" charset="0"/>
              </a:rPr>
              <a:t>Oracles</a:t>
            </a:r>
          </a:p>
        </p:txBody>
      </p:sp>
      <p:sp>
        <p:nvSpPr>
          <p:cNvPr id="73" name="Google Shape;291;p36">
            <a:extLst>
              <a:ext uri="{FF2B5EF4-FFF2-40B4-BE49-F238E27FC236}">
                <a16:creationId xmlns:a16="http://schemas.microsoft.com/office/drawing/2014/main" id="{D78A9ABC-9B22-7DA5-ED7E-4C936B2C6DE2}"/>
              </a:ext>
            </a:extLst>
          </p:cNvPr>
          <p:cNvSpPr txBox="1">
            <a:spLocks/>
          </p:cNvSpPr>
          <p:nvPr/>
        </p:nvSpPr>
        <p:spPr>
          <a:xfrm>
            <a:off x="456686" y="2113699"/>
            <a:ext cx="3467739" cy="1107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50000"/>
            </a:pPr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Serve as bridges between blockchains and the real world, retrieve external data into the blockchain and enable the seamless transmission of internal blockchain data to the external world. </a:t>
            </a:r>
          </a:p>
        </p:txBody>
      </p:sp>
      <p:sp>
        <p:nvSpPr>
          <p:cNvPr id="75" name="Google Shape;291;p36">
            <a:extLst>
              <a:ext uri="{FF2B5EF4-FFF2-40B4-BE49-F238E27FC236}">
                <a16:creationId xmlns:a16="http://schemas.microsoft.com/office/drawing/2014/main" id="{CE570439-DAE6-AE5B-644A-B06E8EDC861B}"/>
              </a:ext>
            </a:extLst>
          </p:cNvPr>
          <p:cNvSpPr txBox="1">
            <a:spLocks/>
          </p:cNvSpPr>
          <p:nvPr/>
        </p:nvSpPr>
        <p:spPr>
          <a:xfrm>
            <a:off x="456686" y="3283216"/>
            <a:ext cx="3467739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150000"/>
            </a:pPr>
            <a:r>
              <a:rPr lang="en-US" sz="1800" dirty="0">
                <a:solidFill>
                  <a:srgbClr val="283D55"/>
                </a:solidFill>
                <a:latin typeface="Be Vietnam Pro" panose="020B0604020202020204" charset="0"/>
              </a:rPr>
              <a:t>In sidechain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19EBD4A-4A80-A6FC-D2CB-1150A99DD193}"/>
              </a:ext>
            </a:extLst>
          </p:cNvPr>
          <p:cNvSpPr txBox="1"/>
          <p:nvPr/>
        </p:nvSpPr>
        <p:spPr>
          <a:xfrm>
            <a:off x="456686" y="3724720"/>
            <a:ext cx="34677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Each oracle receives data requests from user, enables the </a:t>
            </a:r>
            <a:r>
              <a:rPr lang="en-US" sz="1200" b="1" dirty="0">
                <a:solidFill>
                  <a:srgbClr val="283D55"/>
                </a:solidFill>
                <a:latin typeface="Be Vietnam Pro" panose="020B0604020202020204" charset="0"/>
              </a:rPr>
              <a:t>oracle contract </a:t>
            </a:r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to create the secure communication and transfer of external data to and from the blockchain network.</a:t>
            </a:r>
            <a:endParaRPr lang="en-US" sz="1200" b="1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7C81B0B-8A54-870A-5EBB-7E0D6816FF2B}"/>
              </a:ext>
            </a:extLst>
          </p:cNvPr>
          <p:cNvGrpSpPr/>
          <p:nvPr/>
        </p:nvGrpSpPr>
        <p:grpSpPr>
          <a:xfrm>
            <a:off x="7122233" y="56709"/>
            <a:ext cx="1034790" cy="206518"/>
            <a:chOff x="6770865" y="56709"/>
            <a:chExt cx="1034790" cy="206518"/>
          </a:xfrm>
        </p:grpSpPr>
        <p:sp>
          <p:nvSpPr>
            <p:cNvPr id="79" name="Arrow: Pentagon 78">
              <a:extLst>
                <a:ext uri="{FF2B5EF4-FFF2-40B4-BE49-F238E27FC236}">
                  <a16:creationId xmlns:a16="http://schemas.microsoft.com/office/drawing/2014/main" id="{7CF48E06-7244-1AD3-A66A-EFA7BA570485}"/>
                </a:ext>
              </a:extLst>
            </p:cNvPr>
            <p:cNvSpPr/>
            <p:nvPr/>
          </p:nvSpPr>
          <p:spPr>
            <a:xfrm>
              <a:off x="6770865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80" name="Arrow: Chevron 79">
              <a:extLst>
                <a:ext uri="{FF2B5EF4-FFF2-40B4-BE49-F238E27FC236}">
                  <a16:creationId xmlns:a16="http://schemas.microsoft.com/office/drawing/2014/main" id="{68C0F7AA-B626-0839-1411-2CB19DA30C27}"/>
                </a:ext>
              </a:extLst>
            </p:cNvPr>
            <p:cNvSpPr/>
            <p:nvPr/>
          </p:nvSpPr>
          <p:spPr>
            <a:xfrm>
              <a:off x="7004210" y="57216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1DE73F50-924A-92A1-6A2F-C624F0A78004}"/>
                </a:ext>
              </a:extLst>
            </p:cNvPr>
            <p:cNvSpPr/>
            <p:nvPr/>
          </p:nvSpPr>
          <p:spPr>
            <a:xfrm>
              <a:off x="7237033" y="57216"/>
              <a:ext cx="335265" cy="206011"/>
            </a:xfrm>
            <a:prstGeom prst="chevron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82" name="Arrow: Chevron 81">
              <a:extLst>
                <a:ext uri="{FF2B5EF4-FFF2-40B4-BE49-F238E27FC236}">
                  <a16:creationId xmlns:a16="http://schemas.microsoft.com/office/drawing/2014/main" id="{A80D34BD-9E19-70D0-12E2-763CAE314C82}"/>
                </a:ext>
              </a:extLst>
            </p:cNvPr>
            <p:cNvSpPr/>
            <p:nvPr/>
          </p:nvSpPr>
          <p:spPr>
            <a:xfrm>
              <a:off x="7470390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6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637-FA3E-619C-6DBA-9A01C73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048120" cy="572700"/>
          </a:xfrm>
        </p:spPr>
        <p:txBody>
          <a:bodyPr/>
          <a:lstStyle/>
          <a:p>
            <a:r>
              <a:rPr lang="en-US" sz="3200" dirty="0">
                <a:solidFill>
                  <a:srgbClr val="283D55"/>
                </a:solidFill>
                <a:latin typeface="Be Vietnam Pro" panose="020B0604020202020204" charset="0"/>
              </a:rPr>
              <a:t>Cross-chain data transfer process</a:t>
            </a:r>
            <a:br>
              <a:rPr lang="en-US" sz="3200" dirty="0">
                <a:solidFill>
                  <a:srgbClr val="283D55"/>
                </a:solidFill>
                <a:latin typeface="Be Vietnam Pro" panose="020B0604020202020204" charset="0"/>
              </a:rPr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DBB28-2B2A-20D2-41E6-1698A0803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484E7A9-BE53-9AE1-4798-FECB17C1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51" y="1555853"/>
            <a:ext cx="7075898" cy="20317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CFCCD5B-C42B-6B72-04FF-A471B29450AF}"/>
              </a:ext>
            </a:extLst>
          </p:cNvPr>
          <p:cNvGrpSpPr/>
          <p:nvPr/>
        </p:nvGrpSpPr>
        <p:grpSpPr>
          <a:xfrm>
            <a:off x="7122233" y="56709"/>
            <a:ext cx="1034790" cy="206518"/>
            <a:chOff x="6770865" y="56709"/>
            <a:chExt cx="1034790" cy="20651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25DD483E-8F97-EE82-8595-A4497D877DAD}"/>
                </a:ext>
              </a:extLst>
            </p:cNvPr>
            <p:cNvSpPr/>
            <p:nvPr/>
          </p:nvSpPr>
          <p:spPr>
            <a:xfrm>
              <a:off x="6770865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044982B5-D640-A5E7-070E-606D65C45D94}"/>
                </a:ext>
              </a:extLst>
            </p:cNvPr>
            <p:cNvSpPr/>
            <p:nvPr/>
          </p:nvSpPr>
          <p:spPr>
            <a:xfrm>
              <a:off x="7004210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4154DA5-C705-B8F7-BFE7-C67EA663BEB9}"/>
                </a:ext>
              </a:extLst>
            </p:cNvPr>
            <p:cNvSpPr/>
            <p:nvPr/>
          </p:nvSpPr>
          <p:spPr>
            <a:xfrm>
              <a:off x="7237033" y="57216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DF64B854-3F0D-45BF-281A-D7F640E63E38}"/>
                </a:ext>
              </a:extLst>
            </p:cNvPr>
            <p:cNvSpPr/>
            <p:nvPr/>
          </p:nvSpPr>
          <p:spPr>
            <a:xfrm>
              <a:off x="7470390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70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637-FA3E-619C-6DBA-9A01C736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8048120" cy="572700"/>
          </a:xfrm>
        </p:spPr>
        <p:txBody>
          <a:bodyPr/>
          <a:lstStyle/>
          <a:p>
            <a:r>
              <a:rPr lang="en-US" sz="3200" dirty="0">
                <a:solidFill>
                  <a:srgbClr val="283D55"/>
                </a:solidFill>
                <a:latin typeface="Be Vietnam Pro" panose="020B0604020202020204" charset="0"/>
              </a:rPr>
              <a:t>VTK Data access control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DBB28-2B2A-20D2-41E6-1698A08037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20A290-6D23-2DEE-2F6C-5964101F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14" y="1147011"/>
            <a:ext cx="6159518" cy="36601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7930B2-0B75-0243-4422-17A7B5BEE3EF}"/>
              </a:ext>
            </a:extLst>
          </p:cNvPr>
          <p:cNvGrpSpPr/>
          <p:nvPr/>
        </p:nvGrpSpPr>
        <p:grpSpPr>
          <a:xfrm>
            <a:off x="7122233" y="56709"/>
            <a:ext cx="1034790" cy="206518"/>
            <a:chOff x="6770865" y="56709"/>
            <a:chExt cx="1034790" cy="206518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24D79674-3AC7-31A6-8EB7-2E3AC40F7E56}"/>
                </a:ext>
              </a:extLst>
            </p:cNvPr>
            <p:cNvSpPr/>
            <p:nvPr/>
          </p:nvSpPr>
          <p:spPr>
            <a:xfrm>
              <a:off x="6770865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2D174D66-E254-736F-1DAD-D6E6434BA473}"/>
                </a:ext>
              </a:extLst>
            </p:cNvPr>
            <p:cNvSpPr/>
            <p:nvPr/>
          </p:nvSpPr>
          <p:spPr>
            <a:xfrm>
              <a:off x="7004210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C512DEE7-B792-D532-B4F4-8EBDB1EE1C86}"/>
                </a:ext>
              </a:extLst>
            </p:cNvPr>
            <p:cNvSpPr/>
            <p:nvPr/>
          </p:nvSpPr>
          <p:spPr>
            <a:xfrm>
              <a:off x="7237033" y="57216"/>
              <a:ext cx="335265" cy="206011"/>
            </a:xfrm>
            <a:prstGeom prst="chevron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DA81A55F-167B-AB66-16DD-9F41FA13A134}"/>
                </a:ext>
              </a:extLst>
            </p:cNvPr>
            <p:cNvSpPr/>
            <p:nvPr/>
          </p:nvSpPr>
          <p:spPr>
            <a:xfrm>
              <a:off x="7470390" y="56709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59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6880900" y="-125"/>
            <a:ext cx="1471800" cy="9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2898913" y="3638600"/>
            <a:ext cx="57179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2"/>
          </p:nvPr>
        </p:nvSpPr>
        <p:spPr>
          <a:xfrm>
            <a:off x="7394713" y="2631350"/>
            <a:ext cx="12221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6880900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ICIT2023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48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FF18-5A3E-E537-71CF-8E1EE03A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892E-7C50-6863-0B92-E1C458036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6CC8E8-B2E5-3203-C034-5F02AE3B3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70763"/>
              </p:ext>
            </p:extLst>
          </p:nvPr>
        </p:nvGraphicFramePr>
        <p:xfrm>
          <a:off x="1541124" y="1368531"/>
          <a:ext cx="6061753" cy="16306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789597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7003696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8244432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33785475"/>
                    </a:ext>
                  </a:extLst>
                </a:gridCol>
                <a:gridCol w="1329933">
                  <a:extLst>
                    <a:ext uri="{9D8B030D-6E8A-4147-A177-3AD203B41FA5}">
                      <a16:colId xmlns:a16="http://schemas.microsoft.com/office/drawing/2014/main" val="2949507125"/>
                    </a:ext>
                  </a:extLst>
                </a:gridCol>
                <a:gridCol w="972620">
                  <a:extLst>
                    <a:ext uri="{9D8B030D-6E8A-4147-A177-3AD203B41FA5}">
                      <a16:colId xmlns:a16="http://schemas.microsoft.com/office/drawing/2014/main" val="1330172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Virtual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Hard drive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29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Ubuntu 22.04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Quorum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862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4-core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60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Ubuntu 22.04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Sidechain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65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VM3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4-core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60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Ubuntu 22.04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Ethereum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309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9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FF18-5A3E-E537-71CF-8E1EE03A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3D55"/>
                </a:solidFill>
                <a:latin typeface="Be Vietnam Pro" panose="020B0604020202020204" charset="0"/>
              </a:rPr>
              <a:t>Performance Evaluation (1/2)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892E-7C50-6863-0B92-E1C458036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994C79-84AB-230F-B8BA-327E52DC85FF}"/>
              </a:ext>
            </a:extLst>
          </p:cNvPr>
          <p:cNvGrpSpPr/>
          <p:nvPr/>
        </p:nvGrpSpPr>
        <p:grpSpPr>
          <a:xfrm>
            <a:off x="388192" y="2092649"/>
            <a:ext cx="2063907" cy="958202"/>
            <a:chOff x="388192" y="1371238"/>
            <a:chExt cx="2063907" cy="958202"/>
          </a:xfrm>
        </p:grpSpPr>
        <p:sp>
          <p:nvSpPr>
            <p:cNvPr id="6" name="Google Shape;291;p36">
              <a:extLst>
                <a:ext uri="{FF2B5EF4-FFF2-40B4-BE49-F238E27FC236}">
                  <a16:creationId xmlns:a16="http://schemas.microsoft.com/office/drawing/2014/main" id="{9BEF0E7E-3AF8-6EB3-3451-AB93241C9779}"/>
                </a:ext>
              </a:extLst>
            </p:cNvPr>
            <p:cNvSpPr txBox="1">
              <a:spLocks/>
            </p:cNvSpPr>
            <p:nvPr/>
          </p:nvSpPr>
          <p:spPr>
            <a:xfrm>
              <a:off x="388192" y="1371238"/>
              <a:ext cx="2063907" cy="61552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ct val="150000"/>
              </a:pPr>
              <a:r>
                <a:rPr lang="en-US" dirty="0">
                  <a:solidFill>
                    <a:srgbClr val="283D55"/>
                  </a:solidFill>
                  <a:latin typeface="Be Vietnam Pro" panose="020B0604020202020204" charset="0"/>
                </a:rPr>
                <a:t>CPU usage &amp; </a:t>
              </a:r>
              <a:br>
                <a:rPr lang="en-US" dirty="0">
                  <a:solidFill>
                    <a:srgbClr val="283D55"/>
                  </a:solidFill>
                  <a:latin typeface="Be Vietnam Pro" panose="020B0604020202020204" charset="0"/>
                </a:rPr>
              </a:br>
              <a:r>
                <a:rPr lang="en-US" dirty="0">
                  <a:solidFill>
                    <a:srgbClr val="283D55"/>
                  </a:solidFill>
                  <a:latin typeface="Be Vietnam Pro" panose="020B0604020202020204" charset="0"/>
                </a:rPr>
                <a:t>Cost consumption</a:t>
              </a:r>
            </a:p>
          </p:txBody>
        </p:sp>
        <p:sp>
          <p:nvSpPr>
            <p:cNvPr id="7" name="Google Shape;291;p36">
              <a:extLst>
                <a:ext uri="{FF2B5EF4-FFF2-40B4-BE49-F238E27FC236}">
                  <a16:creationId xmlns:a16="http://schemas.microsoft.com/office/drawing/2014/main" id="{EBFD6225-9005-FAF9-3354-D761AEBDCCCC}"/>
                </a:ext>
              </a:extLst>
            </p:cNvPr>
            <p:cNvSpPr txBox="1">
              <a:spLocks/>
            </p:cNvSpPr>
            <p:nvPr/>
          </p:nvSpPr>
          <p:spPr>
            <a:xfrm>
              <a:off x="388192" y="1929361"/>
              <a:ext cx="1792911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Be Vietnam Pro"/>
                </a:rPr>
                <a:t>1 USD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≈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Be Vietnam Pro"/>
                </a:rPr>
                <a:t> 10415 Gas</a:t>
              </a:r>
              <a:endParaRPr lang="vi-VN"/>
            </a:p>
          </p:txBody>
        </p:sp>
      </p:grp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76ED8BF-FAEE-DBEF-088C-98BA87DE2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00159"/>
              </p:ext>
            </p:extLst>
          </p:nvPr>
        </p:nvGraphicFramePr>
        <p:xfrm>
          <a:off x="2529515" y="1474470"/>
          <a:ext cx="5774177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2801">
                  <a:extLst>
                    <a:ext uri="{9D8B030D-6E8A-4147-A177-3AD203B41FA5}">
                      <a16:colId xmlns:a16="http://schemas.microsoft.com/office/drawing/2014/main" val="2811138160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83597891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4608762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9829667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447249125"/>
                    </a:ext>
                  </a:extLst>
                </a:gridCol>
              </a:tblGrid>
              <a:tr h="24104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+mj-lt"/>
                        </a:rPr>
                        <a:t>Object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+mj-lt"/>
                        </a:rPr>
                        <a:t>Transaction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j-lt"/>
                        </a:rPr>
                        <a:t>CPU usage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j-lt"/>
                        </a:rPr>
                        <a:t>Gas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j-lt"/>
                        </a:rPr>
                        <a:t>USD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316749"/>
                  </a:ext>
                </a:extLst>
              </a:tr>
              <a:tr h="241040">
                <a:tc rowSpan="3"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Blockchain entities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Register Manager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66.29%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46407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4.46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4540617"/>
                  </a:ext>
                </a:extLst>
              </a:tr>
              <a:tr h="241040">
                <a:tc vMerge="1">
                  <a:txBody>
                    <a:bodyPr/>
                    <a:lstStyle/>
                    <a:p>
                      <a:endParaRPr lang="en-US" sz="1200" dirty="0">
                        <a:latin typeface="Be Vietnam Pro" panose="020B060402020202020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Register Doctor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66.17%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46378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4.45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992070"/>
                  </a:ext>
                </a:extLst>
              </a:tr>
              <a:tr h="241040">
                <a:tc vMerge="1">
                  <a:txBody>
                    <a:bodyPr/>
                    <a:lstStyle/>
                    <a:p>
                      <a:endParaRPr lang="en-US" sz="1200" dirty="0">
                        <a:latin typeface="Be Vietnam Pro" panose="020B0604020202020204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Resister Patient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66.12%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46378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4.45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5732454"/>
                  </a:ext>
                </a:extLst>
              </a:tr>
              <a:tr h="2410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EMR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Store data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62.22%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92664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8.90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6960427"/>
                  </a:ext>
                </a:extLst>
              </a:tr>
              <a:tr h="241040">
                <a:tc rowSpan="2"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Data access control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Grant Permission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66.82%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161275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15.48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6184153"/>
                  </a:ext>
                </a:extLst>
              </a:tr>
              <a:tr h="241040">
                <a:tc vMerge="1">
                  <a:txBody>
                    <a:bodyPr/>
                    <a:lstStyle/>
                    <a:p>
                      <a:endParaRPr lang="en-US" sz="1200" dirty="0">
                        <a:latin typeface="Be Vietnam Pro" panose="020B0604020202020204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Revoke Permission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66.60%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30261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2.91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022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Audit proof</a:t>
                      </a:r>
                    </a:p>
                  </a:txBody>
                  <a:tcPr marL="45720" marR="45720">
                    <a:lnT w="12700" cmpd="sng">
                      <a:noFill/>
                    </a:lnT>
                    <a:solidFill>
                      <a:srgbClr val="E8E8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j-lt"/>
                        </a:rPr>
                        <a:t>Query</a:t>
                      </a:r>
                    </a:p>
                  </a:txBody>
                  <a:tcPr marL="45720" marR="4572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73.31%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229851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latin typeface="+mj-lt"/>
                        </a:rPr>
                        <a:t>22.07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8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913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46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FF18-5A3E-E537-71CF-8E1EE03A7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3D55"/>
                </a:solidFill>
                <a:latin typeface="Be Vietnam Pro" panose="020B0604020202020204" charset="0"/>
              </a:rPr>
              <a:t>Performance Evaluation (2/2)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D892E-7C50-6863-0B92-E1C458036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271708C-F567-C07F-B268-23AC0E5F5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38" y="1610176"/>
            <a:ext cx="6304907" cy="226582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3F480C2-FB7A-FA3F-8A26-658A89E2BA02}"/>
              </a:ext>
            </a:extLst>
          </p:cNvPr>
          <p:cNvGrpSpPr/>
          <p:nvPr/>
        </p:nvGrpSpPr>
        <p:grpSpPr>
          <a:xfrm>
            <a:off x="388192" y="2031095"/>
            <a:ext cx="1876746" cy="1081311"/>
            <a:chOff x="388192" y="3168587"/>
            <a:chExt cx="1876746" cy="1081311"/>
          </a:xfrm>
        </p:grpSpPr>
        <p:sp>
          <p:nvSpPr>
            <p:cNvPr id="10" name="Google Shape;291;p36">
              <a:extLst>
                <a:ext uri="{FF2B5EF4-FFF2-40B4-BE49-F238E27FC236}">
                  <a16:creationId xmlns:a16="http://schemas.microsoft.com/office/drawing/2014/main" id="{B2C28CB3-7826-4230-A8C5-5CED0C60D951}"/>
                </a:ext>
              </a:extLst>
            </p:cNvPr>
            <p:cNvSpPr txBox="1">
              <a:spLocks/>
            </p:cNvSpPr>
            <p:nvPr/>
          </p:nvSpPr>
          <p:spPr>
            <a:xfrm>
              <a:off x="388192" y="3168587"/>
              <a:ext cx="1876746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ct val="150000"/>
              </a:pPr>
              <a:r>
                <a:rPr lang="en-US" dirty="0">
                  <a:solidFill>
                    <a:srgbClr val="283D55"/>
                  </a:solidFill>
                  <a:latin typeface="Be Vietnam Pro" panose="020B0604020202020204" charset="0"/>
                </a:rPr>
                <a:t>Time consumption</a:t>
              </a:r>
            </a:p>
          </p:txBody>
        </p:sp>
        <p:sp>
          <p:nvSpPr>
            <p:cNvPr id="11" name="Google Shape;291;p36">
              <a:extLst>
                <a:ext uri="{FF2B5EF4-FFF2-40B4-BE49-F238E27FC236}">
                  <a16:creationId xmlns:a16="http://schemas.microsoft.com/office/drawing/2014/main" id="{4CF0D7B3-4CDC-C8E5-BDE9-100593FC2928}"/>
                </a:ext>
              </a:extLst>
            </p:cNvPr>
            <p:cNvSpPr txBox="1">
              <a:spLocks/>
            </p:cNvSpPr>
            <p:nvPr/>
          </p:nvSpPr>
          <p:spPr>
            <a:xfrm>
              <a:off x="388192" y="3511265"/>
              <a:ext cx="1792911" cy="7386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ct val="150000"/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Be Vietnam Pro" panose="020B0604020202020204" charset="0"/>
                </a:rPr>
                <a:t>Conduct total 50 measurements for each transactions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64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6880900" y="-125"/>
            <a:ext cx="1471800" cy="9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2898913" y="3638600"/>
            <a:ext cx="57179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2"/>
          </p:nvPr>
        </p:nvSpPr>
        <p:spPr>
          <a:xfrm>
            <a:off x="7308351" y="2631350"/>
            <a:ext cx="130848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6880900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ICIT2023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4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title" idx="2"/>
          </p:nvPr>
        </p:nvSpPr>
        <p:spPr>
          <a:xfrm>
            <a:off x="1406699" y="1607344"/>
            <a:ext cx="796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3"/>
          </p:nvPr>
        </p:nvSpPr>
        <p:spPr>
          <a:xfrm>
            <a:off x="1406699" y="3040758"/>
            <a:ext cx="796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4"/>
          </p:nvPr>
        </p:nvSpPr>
        <p:spPr>
          <a:xfrm>
            <a:off x="4471091" y="1607344"/>
            <a:ext cx="796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title" idx="5"/>
          </p:nvPr>
        </p:nvSpPr>
        <p:spPr>
          <a:xfrm>
            <a:off x="4471091" y="3040758"/>
            <a:ext cx="7968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1406699" y="1918088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8"/>
          </p:nvPr>
        </p:nvSpPr>
        <p:spPr>
          <a:xfrm>
            <a:off x="4471091" y="1918088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system</a:t>
            </a:r>
            <a:endParaRPr dirty="0"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13"/>
          </p:nvPr>
        </p:nvSpPr>
        <p:spPr>
          <a:xfrm>
            <a:off x="1406699" y="3351569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4"/>
          </p:nvPr>
        </p:nvSpPr>
        <p:spPr>
          <a:xfrm>
            <a:off x="4471091" y="3351569"/>
            <a:ext cx="25005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401CB-780C-F0A0-4C33-E76F9C572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ACB67-2578-3E8B-B16D-48EE2F6765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21" name="Google Shape;1255;p41">
            <a:extLst>
              <a:ext uri="{FF2B5EF4-FFF2-40B4-BE49-F238E27FC236}">
                <a16:creationId xmlns:a16="http://schemas.microsoft.com/office/drawing/2014/main" id="{475B0107-2185-BA7C-C393-E2DB66D99E71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-86832" y="263976"/>
            <a:ext cx="710844" cy="2453052"/>
          </a:xfrm>
          <a:prstGeom prst="bentConnector2">
            <a:avLst/>
          </a:prstGeom>
          <a:noFill/>
          <a:ln w="19050" cap="flat" cmpd="sng">
            <a:solidFill>
              <a:srgbClr val="869FB2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2" name="Google Shape;1257;p41">
            <a:extLst>
              <a:ext uri="{FF2B5EF4-FFF2-40B4-BE49-F238E27FC236}">
                <a16:creationId xmlns:a16="http://schemas.microsoft.com/office/drawing/2014/main" id="{07E43109-33E4-6E35-B8DA-D8139454CF08}"/>
              </a:ext>
            </a:extLst>
          </p:cNvPr>
          <p:cNvGrpSpPr/>
          <p:nvPr/>
        </p:nvGrpSpPr>
        <p:grpSpPr>
          <a:xfrm>
            <a:off x="397834" y="1845924"/>
            <a:ext cx="3957416" cy="2194560"/>
            <a:chOff x="1532421" y="2007881"/>
            <a:chExt cx="3957416" cy="2194560"/>
          </a:xfrm>
          <a:solidFill>
            <a:schemeClr val="accent2">
              <a:lumMod val="75000"/>
            </a:schemeClr>
          </a:solidFill>
        </p:grpSpPr>
        <p:sp>
          <p:nvSpPr>
            <p:cNvPr id="33" name="Google Shape;1256;p41">
              <a:extLst>
                <a:ext uri="{FF2B5EF4-FFF2-40B4-BE49-F238E27FC236}">
                  <a16:creationId xmlns:a16="http://schemas.microsoft.com/office/drawing/2014/main" id="{EACDC1BC-7DD9-3602-892F-9855E258EC5E}"/>
                </a:ext>
              </a:extLst>
            </p:cNvPr>
            <p:cNvSpPr/>
            <p:nvPr/>
          </p:nvSpPr>
          <p:spPr>
            <a:xfrm>
              <a:off x="1532423" y="2007881"/>
              <a:ext cx="2194560" cy="2194560"/>
            </a:xfrm>
            <a:prstGeom prst="rect">
              <a:avLst/>
            </a:prstGeom>
            <a:grpFill/>
            <a:ln>
              <a:solidFill>
                <a:srgbClr val="7F94B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 Vietnam Pro" panose="020B0604020202020204" charset="0"/>
                <a:sym typeface="Arial"/>
              </a:endParaRPr>
            </a:p>
          </p:txBody>
        </p:sp>
        <p:cxnSp>
          <p:nvCxnSpPr>
            <p:cNvPr id="34" name="Google Shape;1258;p41">
              <a:extLst>
                <a:ext uri="{FF2B5EF4-FFF2-40B4-BE49-F238E27FC236}">
                  <a16:creationId xmlns:a16="http://schemas.microsoft.com/office/drawing/2014/main" id="{4F5F7856-A612-6CB0-997C-A2F414D9F43E}"/>
                </a:ext>
              </a:extLst>
            </p:cNvPr>
            <p:cNvCxnSpPr>
              <a:cxnSpLocks/>
              <a:stCxn id="33" idx="1"/>
              <a:endCxn id="29" idx="2"/>
            </p:cNvCxnSpPr>
            <p:nvPr/>
          </p:nvCxnSpPr>
          <p:spPr>
            <a:xfrm rot="10800000" flipH="1" flipV="1">
              <a:off x="1532423" y="3105160"/>
              <a:ext cx="3957414" cy="369275"/>
            </a:xfrm>
            <a:prstGeom prst="bentConnector4">
              <a:avLst>
                <a:gd name="adj1" fmla="val -5776"/>
                <a:gd name="adj2" fmla="val 359049"/>
              </a:avLst>
            </a:prstGeom>
            <a:grpFill/>
            <a:ln w="19050" cap="flat" cmpd="sng">
              <a:solidFill>
                <a:srgbClr val="7F95C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" name="Google Shape;1260;p41">
              <a:extLst>
                <a:ext uri="{FF2B5EF4-FFF2-40B4-BE49-F238E27FC236}">
                  <a16:creationId xmlns:a16="http://schemas.microsoft.com/office/drawing/2014/main" id="{45AA3B1C-BD83-78B6-31BE-9C0EC050FA71}"/>
                </a:ext>
              </a:extLst>
            </p:cNvPr>
            <p:cNvSpPr txBox="1"/>
            <p:nvPr/>
          </p:nvSpPr>
          <p:spPr>
            <a:xfrm>
              <a:off x="1904606" y="2253664"/>
              <a:ext cx="1538766" cy="34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 ExtraLight" panose="020B0604020202020204" charset="0"/>
                  <a:ea typeface="Fira Sans Extra Condensed Medium"/>
                  <a:cs typeface="Fira Sans Extra Condensed Medium"/>
                  <a:sym typeface="Fira Sans Extra Condensed Medium"/>
                </a:rPr>
                <a:t>Conclusion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 ExtraLight" panose="020B060402020202020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6" name="Google Shape;1261;p41">
              <a:extLst>
                <a:ext uri="{FF2B5EF4-FFF2-40B4-BE49-F238E27FC236}">
                  <a16:creationId xmlns:a16="http://schemas.microsoft.com/office/drawing/2014/main" id="{BC2A938E-3A1F-B0F1-E0DD-B68A8701193A}"/>
                </a:ext>
              </a:extLst>
            </p:cNvPr>
            <p:cNvSpPr txBox="1"/>
            <p:nvPr/>
          </p:nvSpPr>
          <p:spPr>
            <a:xfrm>
              <a:off x="1532421" y="2653359"/>
              <a:ext cx="2194562" cy="14772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 panose="020B0604020202020204" charset="0"/>
                  <a:ea typeface="Roboto"/>
                  <a:cs typeface="Roboto"/>
                  <a:sym typeface="Roboto"/>
                </a:rPr>
                <a:t>Propose a novel cross-chain system for verifying the integrity of data through the Sidechain of oracle architecture, incorporating data access control by Valid Time Key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" name="Google Shape;1262;p41">
            <a:extLst>
              <a:ext uri="{FF2B5EF4-FFF2-40B4-BE49-F238E27FC236}">
                <a16:creationId xmlns:a16="http://schemas.microsoft.com/office/drawing/2014/main" id="{CC889738-E635-FAC2-1957-8AFD34DB23A6}"/>
              </a:ext>
            </a:extLst>
          </p:cNvPr>
          <p:cNvGrpSpPr/>
          <p:nvPr/>
        </p:nvGrpSpPr>
        <p:grpSpPr>
          <a:xfrm>
            <a:off x="3519898" y="1135079"/>
            <a:ext cx="3839654" cy="2177400"/>
            <a:chOff x="3723549" y="1410388"/>
            <a:chExt cx="3839654" cy="2177400"/>
          </a:xfrm>
        </p:grpSpPr>
        <p:sp>
          <p:nvSpPr>
            <p:cNvPr id="29" name="Google Shape;1259;p41">
              <a:extLst>
                <a:ext uri="{FF2B5EF4-FFF2-40B4-BE49-F238E27FC236}">
                  <a16:creationId xmlns:a16="http://schemas.microsoft.com/office/drawing/2014/main" id="{A6E684D4-22A2-0B4B-CD7E-39FED0750518}"/>
                </a:ext>
              </a:extLst>
            </p:cNvPr>
            <p:cNvSpPr/>
            <p:nvPr/>
          </p:nvSpPr>
          <p:spPr>
            <a:xfrm>
              <a:off x="3723551" y="1919188"/>
              <a:ext cx="1670700" cy="166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30" name="Google Shape;1263;p41">
              <a:extLst>
                <a:ext uri="{FF2B5EF4-FFF2-40B4-BE49-F238E27FC236}">
                  <a16:creationId xmlns:a16="http://schemas.microsoft.com/office/drawing/2014/main" id="{629B3D73-592F-81FA-A693-F0E74EBAF493}"/>
                </a:ext>
              </a:extLst>
            </p:cNvPr>
            <p:cNvCxnSpPr>
              <a:stCxn id="29" idx="1"/>
              <a:endCxn id="25" idx="0"/>
            </p:cNvCxnSpPr>
            <p:nvPr/>
          </p:nvCxnSpPr>
          <p:spPr>
            <a:xfrm rot="10800000" flipH="1">
              <a:off x="3723550" y="1410388"/>
              <a:ext cx="3839653" cy="1343100"/>
            </a:xfrm>
            <a:prstGeom prst="bentConnector4">
              <a:avLst>
                <a:gd name="adj1" fmla="val -5954"/>
                <a:gd name="adj2" fmla="val 138312"/>
              </a:avLst>
            </a:prstGeom>
            <a:noFill/>
            <a:ln w="19050" cap="flat" cmpd="sng">
              <a:solidFill>
                <a:srgbClr val="4A648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2" name="Google Shape;1266;p41">
              <a:extLst>
                <a:ext uri="{FF2B5EF4-FFF2-40B4-BE49-F238E27FC236}">
                  <a16:creationId xmlns:a16="http://schemas.microsoft.com/office/drawing/2014/main" id="{9C19144A-AC8B-FF5F-3E55-46176A1D79E7}"/>
                </a:ext>
              </a:extLst>
            </p:cNvPr>
            <p:cNvSpPr txBox="1"/>
            <p:nvPr/>
          </p:nvSpPr>
          <p:spPr>
            <a:xfrm>
              <a:off x="3723549" y="2475606"/>
              <a:ext cx="16707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" panose="020B0604020202020204" charset="0"/>
                  <a:ea typeface="Roboto"/>
                  <a:cs typeface="Roboto"/>
                  <a:sym typeface="Roboto"/>
                </a:rPr>
                <a:t>Implement the system on a test network comprised of several blockchain platforms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" name="Google Shape;1267;p41">
            <a:extLst>
              <a:ext uri="{FF2B5EF4-FFF2-40B4-BE49-F238E27FC236}">
                <a16:creationId xmlns:a16="http://schemas.microsoft.com/office/drawing/2014/main" id="{1E50977E-9FC1-04A4-9CE3-2435088AD844}"/>
              </a:ext>
            </a:extLst>
          </p:cNvPr>
          <p:cNvGrpSpPr/>
          <p:nvPr/>
        </p:nvGrpSpPr>
        <p:grpSpPr>
          <a:xfrm>
            <a:off x="6262273" y="1135079"/>
            <a:ext cx="3487050" cy="2925000"/>
            <a:chOff x="5914674" y="1410388"/>
            <a:chExt cx="3487050" cy="2925000"/>
          </a:xfrm>
          <a:solidFill>
            <a:srgbClr val="C84F5B"/>
          </a:solidFill>
        </p:grpSpPr>
        <p:sp>
          <p:nvSpPr>
            <p:cNvPr id="25" name="Google Shape;1264;p41">
              <a:extLst>
                <a:ext uri="{FF2B5EF4-FFF2-40B4-BE49-F238E27FC236}">
                  <a16:creationId xmlns:a16="http://schemas.microsoft.com/office/drawing/2014/main" id="{9E9EA87B-C194-F1F4-C630-FBA2F7986CE4}"/>
                </a:ext>
              </a:extLst>
            </p:cNvPr>
            <p:cNvSpPr/>
            <p:nvPr/>
          </p:nvSpPr>
          <p:spPr>
            <a:xfrm>
              <a:off x="5914674" y="1410388"/>
              <a:ext cx="2194560" cy="21945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26" name="Google Shape;1268;p41">
              <a:extLst>
                <a:ext uri="{FF2B5EF4-FFF2-40B4-BE49-F238E27FC236}">
                  <a16:creationId xmlns:a16="http://schemas.microsoft.com/office/drawing/2014/main" id="{A56DE376-28C3-EDA6-E43A-554D86B1AD89}"/>
                </a:ext>
              </a:extLst>
            </p:cNvPr>
            <p:cNvCxnSpPr>
              <a:stCxn id="25" idx="2"/>
            </p:cNvCxnSpPr>
            <p:nvPr/>
          </p:nvCxnSpPr>
          <p:spPr>
            <a:xfrm rot="16200000" flipH="1">
              <a:off x="7841619" y="2775283"/>
              <a:ext cx="730440" cy="2389770"/>
            </a:xfrm>
            <a:prstGeom prst="bentConnector2">
              <a:avLst/>
            </a:prstGeom>
            <a:grpFill/>
            <a:ln w="19050" cap="flat" cmpd="sng">
              <a:solidFill>
                <a:srgbClr val="C84F5B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" name="Google Shape;1270;p41">
              <a:extLst>
                <a:ext uri="{FF2B5EF4-FFF2-40B4-BE49-F238E27FC236}">
                  <a16:creationId xmlns:a16="http://schemas.microsoft.com/office/drawing/2014/main" id="{C4B60FF5-ED09-22CC-96F5-32D4AFE08C5D}"/>
                </a:ext>
              </a:extLst>
            </p:cNvPr>
            <p:cNvSpPr txBox="1"/>
            <p:nvPr/>
          </p:nvSpPr>
          <p:spPr>
            <a:xfrm>
              <a:off x="5914675" y="1831708"/>
              <a:ext cx="2194559" cy="170813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6"/>
                </a:buClr>
                <a:buSzPct val="15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Be Vietnam Pro" panose="020B0604020202020204" charset="0"/>
                  <a:ea typeface="Roboto"/>
                  <a:cs typeface="Roboto"/>
                  <a:sym typeface="Roboto"/>
                </a:rPr>
                <a:t>Enhance system performance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6"/>
                </a:buClr>
                <a:buSzPct val="15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Be Vietnam Pro" panose="020B0604020202020204" charset="0"/>
                  <a:ea typeface="Roboto"/>
                  <a:cs typeface="Roboto"/>
                  <a:sym typeface="Roboto"/>
                </a:rPr>
                <a:t>Apply VTK scheme for external blockchain data</a:t>
              </a:r>
            </a:p>
            <a:p>
              <a:pPr marL="171450" marR="0" lvl="0" indent="-17145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6"/>
                </a:buClr>
                <a:buSzPct val="15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Be Vietnam Pro" panose="020B0604020202020204" charset="0"/>
                  <a:ea typeface="Roboto"/>
                  <a:cs typeface="Roboto"/>
                  <a:sym typeface="Roboto"/>
                </a:rPr>
                <a:t>Address mutable data scenarios</a:t>
              </a:r>
              <a:endParaRPr kumimoji="0" sz="12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269;p41">
              <a:extLst>
                <a:ext uri="{FF2B5EF4-FFF2-40B4-BE49-F238E27FC236}">
                  <a16:creationId xmlns:a16="http://schemas.microsoft.com/office/drawing/2014/main" id="{AD08E5A1-EE78-4C90-FF91-1BDE035D56D3}"/>
                </a:ext>
              </a:extLst>
            </p:cNvPr>
            <p:cNvSpPr txBox="1"/>
            <p:nvPr/>
          </p:nvSpPr>
          <p:spPr>
            <a:xfrm>
              <a:off x="6182697" y="1610046"/>
              <a:ext cx="1658514" cy="34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e Vietnam Pro ExtraLight" panose="020B0604020202020204" charset="0"/>
                  <a:ea typeface="Fira Sans Extra Condensed Medium"/>
                  <a:cs typeface="Fira Sans Extra Condensed Medium"/>
                  <a:sym typeface="Fira Sans Extra Condensed Medium"/>
                </a:rPr>
                <a:t>Future works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 ExtraLight" panose="020B060402020202020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309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68BAD-3CFA-38E8-ACF0-7A20CFD1F0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Google Shape;798;p56">
            <a:extLst>
              <a:ext uri="{FF2B5EF4-FFF2-40B4-BE49-F238E27FC236}">
                <a16:creationId xmlns:a16="http://schemas.microsoft.com/office/drawing/2014/main" id="{78C3593E-1C25-174B-9E8D-FD4E084B8A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7" b="16540"/>
          <a:stretch/>
        </p:blipFill>
        <p:spPr>
          <a:xfrm>
            <a:off x="4976280" y="1274658"/>
            <a:ext cx="3873559" cy="2425191"/>
          </a:xfrm>
          <a:prstGeom prst="rect">
            <a:avLst/>
          </a:prstGeom>
          <a:noFill/>
          <a:ln w="28575">
            <a:solidFill>
              <a:srgbClr val="DDE6F7"/>
            </a:solidFill>
          </a:ln>
        </p:spPr>
      </p:pic>
      <p:sp>
        <p:nvSpPr>
          <p:cNvPr id="7" name="Google Shape;464;p49">
            <a:extLst>
              <a:ext uri="{FF2B5EF4-FFF2-40B4-BE49-F238E27FC236}">
                <a16:creationId xmlns:a16="http://schemas.microsoft.com/office/drawing/2014/main" id="{8D73EEA5-6309-441D-1101-ECE19EDD11D1}"/>
              </a:ext>
            </a:extLst>
          </p:cNvPr>
          <p:cNvSpPr txBox="1">
            <a:spLocks/>
          </p:cNvSpPr>
          <p:nvPr/>
        </p:nvSpPr>
        <p:spPr>
          <a:xfrm>
            <a:off x="627396" y="944500"/>
            <a:ext cx="4284000" cy="3219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0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6600" dirty="0"/>
              <a:t>Thank you for listening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0024A686-725E-F636-C429-37836C55A098}"/>
              </a:ext>
            </a:extLst>
          </p:cNvPr>
          <p:cNvSpPr/>
          <p:nvPr/>
        </p:nvSpPr>
        <p:spPr>
          <a:xfrm>
            <a:off x="627396" y="-125"/>
            <a:ext cx="1471800" cy="9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7;p33">
            <a:extLst>
              <a:ext uri="{FF2B5EF4-FFF2-40B4-BE49-F238E27FC236}">
                <a16:creationId xmlns:a16="http://schemas.microsoft.com/office/drawing/2014/main" id="{B14D2C9B-8C7E-4688-A5E4-91F6553A72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396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ICIT2023</a:t>
            </a:r>
            <a:endParaRPr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8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6880900" y="-125"/>
            <a:ext cx="1471800" cy="9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4496101" y="3638600"/>
            <a:ext cx="4120712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2"/>
          </p:nvPr>
        </p:nvSpPr>
        <p:spPr>
          <a:xfrm>
            <a:off x="7499338" y="2631350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ubTitle" idx="1"/>
          </p:nvPr>
        </p:nvSpPr>
        <p:spPr>
          <a:xfrm>
            <a:off x="6880900" y="535000"/>
            <a:ext cx="1471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ICIT2023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4182"/>
            <a:ext cx="7704000" cy="572700"/>
          </a:xfrm>
        </p:spPr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3" name="Picture 2" descr="A group of cubes in different colors">
            <a:extLst>
              <a:ext uri="{FF2B5EF4-FFF2-40B4-BE49-F238E27FC236}">
                <a16:creationId xmlns:a16="http://schemas.microsoft.com/office/drawing/2014/main" id="{1DF691E8-62FA-5257-385F-347EA9A3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36" y="673087"/>
            <a:ext cx="1240589" cy="1240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F6230-382C-E336-0D4C-F4382AC15D53}"/>
              </a:ext>
            </a:extLst>
          </p:cNvPr>
          <p:cNvSpPr txBox="1"/>
          <p:nvPr/>
        </p:nvSpPr>
        <p:spPr>
          <a:xfrm>
            <a:off x="719999" y="1073723"/>
            <a:ext cx="18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83D55"/>
                </a:solidFill>
                <a:latin typeface="Be Vietnam Pro ExtraLight" panose="020B0604020202020204" charset="0"/>
              </a:rPr>
              <a:t>Basic concept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2381-CB24-B9B4-0B7C-40D24A3A429F}"/>
              </a:ext>
            </a:extLst>
          </p:cNvPr>
          <p:cNvSpPr txBox="1"/>
          <p:nvPr/>
        </p:nvSpPr>
        <p:spPr>
          <a:xfrm>
            <a:off x="1297374" y="1568487"/>
            <a:ext cx="55183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distributed digital ledger of cryptographically signed transactions that are grouped into blocks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774D01-63ED-861A-BAB1-FC48E6E6750C}"/>
              </a:ext>
            </a:extLst>
          </p:cNvPr>
          <p:cNvGrpSpPr/>
          <p:nvPr/>
        </p:nvGrpSpPr>
        <p:grpSpPr>
          <a:xfrm>
            <a:off x="159213" y="2377896"/>
            <a:ext cx="3978039" cy="1985063"/>
            <a:chOff x="2108224" y="2164923"/>
            <a:chExt cx="3978039" cy="1985063"/>
          </a:xfrm>
        </p:grpSpPr>
        <p:sp>
          <p:nvSpPr>
            <p:cNvPr id="15" name="Google Shape;8045;p61">
              <a:extLst>
                <a:ext uri="{FF2B5EF4-FFF2-40B4-BE49-F238E27FC236}">
                  <a16:creationId xmlns:a16="http://schemas.microsoft.com/office/drawing/2014/main" id="{F6E94364-675E-D6C7-6D74-89C1F00D5F7A}"/>
                </a:ext>
              </a:extLst>
            </p:cNvPr>
            <p:cNvSpPr/>
            <p:nvPr/>
          </p:nvSpPr>
          <p:spPr>
            <a:xfrm>
              <a:off x="2108224" y="2832654"/>
              <a:ext cx="1321152" cy="1316649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Be Vietnam Pro ExtraLight" panose="020B0604020202020204" charset="0"/>
                </a:rPr>
                <a:t>security</a:t>
              </a:r>
              <a:endParaRPr sz="1200" b="1" dirty="0">
                <a:solidFill>
                  <a:schemeClr val="accent3"/>
                </a:solidFill>
                <a:latin typeface="Be Vietnam Pro ExtraLight" panose="020B0604020202020204" charset="0"/>
              </a:endParaRPr>
            </a:p>
          </p:txBody>
        </p:sp>
        <p:sp>
          <p:nvSpPr>
            <p:cNvPr id="16" name="Google Shape;8046;p61">
              <a:extLst>
                <a:ext uri="{FF2B5EF4-FFF2-40B4-BE49-F238E27FC236}">
                  <a16:creationId xmlns:a16="http://schemas.microsoft.com/office/drawing/2014/main" id="{F4DB00DD-D147-1A10-CF7B-764192DE95B0}"/>
                </a:ext>
              </a:extLst>
            </p:cNvPr>
            <p:cNvSpPr/>
            <p:nvPr/>
          </p:nvSpPr>
          <p:spPr>
            <a:xfrm>
              <a:off x="3445833" y="2836519"/>
              <a:ext cx="1313421" cy="1308960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 dirty="0">
                  <a:solidFill>
                    <a:schemeClr val="accent3"/>
                  </a:solidFill>
                  <a:latin typeface="Be Vietnam Pro ExtraLight" panose="020B0604020202020204" charset="0"/>
                </a:rPr>
                <a:t>decentralization</a:t>
              </a:r>
              <a:endParaRPr sz="1100" b="1" dirty="0">
                <a:solidFill>
                  <a:schemeClr val="accent3"/>
                </a:solidFill>
                <a:latin typeface="Be Vietnam Pro ExtraLight" panose="020B0604020202020204" charset="0"/>
              </a:endParaRPr>
            </a:p>
          </p:txBody>
        </p:sp>
        <p:sp>
          <p:nvSpPr>
            <p:cNvPr id="18" name="Google Shape;8048;p61">
              <a:extLst>
                <a:ext uri="{FF2B5EF4-FFF2-40B4-BE49-F238E27FC236}">
                  <a16:creationId xmlns:a16="http://schemas.microsoft.com/office/drawing/2014/main" id="{BFECC98D-A68C-EFD5-C010-FA997648EF7B}"/>
                </a:ext>
              </a:extLst>
            </p:cNvPr>
            <p:cNvSpPr/>
            <p:nvPr/>
          </p:nvSpPr>
          <p:spPr>
            <a:xfrm>
              <a:off x="2774875" y="2164923"/>
              <a:ext cx="1321034" cy="1316531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Be Vietnam Pro ExtraLight" panose="020B0604020202020204" charset="0"/>
                </a:rPr>
                <a:t>transparency</a:t>
              </a:r>
              <a:endParaRPr sz="1200" b="1" dirty="0">
                <a:solidFill>
                  <a:schemeClr val="accent3"/>
                </a:solidFill>
                <a:latin typeface="Be Vietnam Pro ExtraLight" panose="020B0604020202020204" charset="0"/>
              </a:endParaRPr>
            </a:p>
          </p:txBody>
        </p:sp>
        <p:sp>
          <p:nvSpPr>
            <p:cNvPr id="19" name="Google Shape;8049;p61">
              <a:extLst>
                <a:ext uri="{FF2B5EF4-FFF2-40B4-BE49-F238E27FC236}">
                  <a16:creationId xmlns:a16="http://schemas.microsoft.com/office/drawing/2014/main" id="{C23149A7-11F4-4613-1727-96BE0FD807EE}"/>
                </a:ext>
              </a:extLst>
            </p:cNvPr>
            <p:cNvSpPr/>
            <p:nvPr/>
          </p:nvSpPr>
          <p:spPr>
            <a:xfrm>
              <a:off x="4773001" y="2840988"/>
              <a:ext cx="1313262" cy="1308998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solidFill>
              <a:schemeClr val="accent3">
                <a:lumMod val="65000"/>
              </a:schemeClr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Be Vietnam Pro ExtraLight" panose="020B0604020202020204" charset="0"/>
                </a:rPr>
                <a:t>immutability</a:t>
              </a:r>
              <a:endParaRPr sz="1200" b="1" dirty="0">
                <a:solidFill>
                  <a:schemeClr val="accent3"/>
                </a:solidFill>
                <a:latin typeface="Be Vietnam Pro ExtraLight" panose="020B0604020202020204" charset="0"/>
              </a:endParaRPr>
            </a:p>
          </p:txBody>
        </p:sp>
        <p:sp>
          <p:nvSpPr>
            <p:cNvPr id="20" name="Google Shape;8050;p61">
              <a:extLst>
                <a:ext uri="{FF2B5EF4-FFF2-40B4-BE49-F238E27FC236}">
                  <a16:creationId xmlns:a16="http://schemas.microsoft.com/office/drawing/2014/main" id="{B98C88D4-7436-C6FD-4AC2-AABFE1D9CBE7}"/>
                </a:ext>
              </a:extLst>
            </p:cNvPr>
            <p:cNvSpPr/>
            <p:nvPr/>
          </p:nvSpPr>
          <p:spPr>
            <a:xfrm>
              <a:off x="4107106" y="2175370"/>
              <a:ext cx="1313383" cy="1308838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Be Vietnam Pro ExtraLight" panose="020B0604020202020204" charset="0"/>
                </a:rPr>
                <a:t>consensus</a:t>
              </a:r>
              <a:endParaRPr sz="1200" b="1" dirty="0">
                <a:solidFill>
                  <a:schemeClr val="accent3"/>
                </a:solidFill>
                <a:latin typeface="Be Vietnam Pro ExtraLight" panose="020B0604020202020204" charset="0"/>
              </a:endParaRPr>
            </a:p>
          </p:txBody>
        </p:sp>
      </p:grpSp>
      <p:grpSp>
        <p:nvGrpSpPr>
          <p:cNvPr id="23" name="Google Shape;7432;p59">
            <a:extLst>
              <a:ext uri="{FF2B5EF4-FFF2-40B4-BE49-F238E27FC236}">
                <a16:creationId xmlns:a16="http://schemas.microsoft.com/office/drawing/2014/main" id="{AB5C4F10-405F-9331-0E98-E2A87C5E04BD}"/>
              </a:ext>
            </a:extLst>
          </p:cNvPr>
          <p:cNvGrpSpPr/>
          <p:nvPr/>
        </p:nvGrpSpPr>
        <p:grpSpPr>
          <a:xfrm>
            <a:off x="5006750" y="3030234"/>
            <a:ext cx="2569668" cy="756122"/>
            <a:chOff x="2492145" y="2881565"/>
            <a:chExt cx="607300" cy="229751"/>
          </a:xfrm>
        </p:grpSpPr>
        <p:sp>
          <p:nvSpPr>
            <p:cNvPr id="74" name="Google Shape;7433;p59">
              <a:extLst>
                <a:ext uri="{FF2B5EF4-FFF2-40B4-BE49-F238E27FC236}">
                  <a16:creationId xmlns:a16="http://schemas.microsoft.com/office/drawing/2014/main" id="{4A72A243-8F2E-6F61-CB46-F05088336676}"/>
                </a:ext>
              </a:extLst>
            </p:cNvPr>
            <p:cNvSpPr/>
            <p:nvPr/>
          </p:nvSpPr>
          <p:spPr>
            <a:xfrm>
              <a:off x="2530551" y="2913581"/>
              <a:ext cx="530589" cy="165697"/>
            </a:xfrm>
            <a:custGeom>
              <a:avLst/>
              <a:gdLst/>
              <a:ahLst/>
              <a:cxnLst/>
              <a:rect l="l" t="t" r="r" b="b"/>
              <a:pathLst>
                <a:path w="116549" h="36397" extrusionOk="0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latin typeface="Be Vietnam Pro" panose="020B0604020202020204" charset="0"/>
                </a:rPr>
                <a:t>INDUSTRIES</a:t>
              </a:r>
            </a:p>
          </p:txBody>
        </p:sp>
        <p:sp>
          <p:nvSpPr>
            <p:cNvPr id="75" name="Google Shape;7434;p59">
              <a:extLst>
                <a:ext uri="{FF2B5EF4-FFF2-40B4-BE49-F238E27FC236}">
                  <a16:creationId xmlns:a16="http://schemas.microsoft.com/office/drawing/2014/main" id="{6831D233-EA4B-FC32-3001-922D55C1875B}"/>
                </a:ext>
              </a:extLst>
            </p:cNvPr>
            <p:cNvSpPr/>
            <p:nvPr/>
          </p:nvSpPr>
          <p:spPr>
            <a:xfrm>
              <a:off x="2886493" y="2881565"/>
              <a:ext cx="212952" cy="229751"/>
            </a:xfrm>
            <a:custGeom>
              <a:avLst/>
              <a:gdLst/>
              <a:ahLst/>
              <a:cxnLst/>
              <a:rect l="l" t="t" r="r" b="b"/>
              <a:pathLst>
                <a:path w="46777" h="50467" extrusionOk="0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Be Vietnam Pro" panose="020B0604020202020204" charset="0"/>
              </a:endParaRPr>
            </a:p>
          </p:txBody>
        </p:sp>
        <p:sp>
          <p:nvSpPr>
            <p:cNvPr id="76" name="Google Shape;7435;p59">
              <a:extLst>
                <a:ext uri="{FF2B5EF4-FFF2-40B4-BE49-F238E27FC236}">
                  <a16:creationId xmlns:a16="http://schemas.microsoft.com/office/drawing/2014/main" id="{90212858-5606-B317-AFA0-D5127F2835B3}"/>
                </a:ext>
              </a:extLst>
            </p:cNvPr>
            <p:cNvSpPr/>
            <p:nvPr/>
          </p:nvSpPr>
          <p:spPr>
            <a:xfrm>
              <a:off x="2492145" y="2881565"/>
              <a:ext cx="212934" cy="229751"/>
            </a:xfrm>
            <a:custGeom>
              <a:avLst/>
              <a:gdLst/>
              <a:ahLst/>
              <a:cxnLst/>
              <a:rect l="l" t="t" r="r" b="b"/>
              <a:pathLst>
                <a:path w="46773" h="50467" extrusionOk="0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Be Vietnam Pro" panose="020B0604020202020204" charset="0"/>
              </a:endParaRPr>
            </a:p>
          </p:txBody>
        </p:sp>
      </p:grpSp>
      <p:grpSp>
        <p:nvGrpSpPr>
          <p:cNvPr id="24" name="Google Shape;7436;p59">
            <a:extLst>
              <a:ext uri="{FF2B5EF4-FFF2-40B4-BE49-F238E27FC236}">
                <a16:creationId xmlns:a16="http://schemas.microsoft.com/office/drawing/2014/main" id="{802621A6-17DF-59F2-DE2E-A1A8FA64ADEF}"/>
              </a:ext>
            </a:extLst>
          </p:cNvPr>
          <p:cNvGrpSpPr/>
          <p:nvPr/>
        </p:nvGrpSpPr>
        <p:grpSpPr>
          <a:xfrm>
            <a:off x="4572001" y="2217707"/>
            <a:ext cx="3447629" cy="848732"/>
            <a:chOff x="2389399" y="2634674"/>
            <a:chExt cx="814792" cy="257891"/>
          </a:xfrm>
        </p:grpSpPr>
        <p:grpSp>
          <p:nvGrpSpPr>
            <p:cNvPr id="50" name="Google Shape;7437;p59">
              <a:extLst>
                <a:ext uri="{FF2B5EF4-FFF2-40B4-BE49-F238E27FC236}">
                  <a16:creationId xmlns:a16="http://schemas.microsoft.com/office/drawing/2014/main" id="{CC90727E-8140-31FC-1855-60E89FDB0DF6}"/>
                </a:ext>
              </a:extLst>
            </p:cNvPr>
            <p:cNvGrpSpPr/>
            <p:nvPr/>
          </p:nvGrpSpPr>
          <p:grpSpPr>
            <a:xfrm>
              <a:off x="2389399" y="2634674"/>
              <a:ext cx="363638" cy="257891"/>
              <a:chOff x="2389399" y="2634674"/>
              <a:chExt cx="363638" cy="257891"/>
            </a:xfrm>
          </p:grpSpPr>
          <p:grpSp>
            <p:nvGrpSpPr>
              <p:cNvPr id="67" name="Google Shape;7438;p59">
                <a:extLst>
                  <a:ext uri="{FF2B5EF4-FFF2-40B4-BE49-F238E27FC236}">
                    <a16:creationId xmlns:a16="http://schemas.microsoft.com/office/drawing/2014/main" id="{920AD7A9-B676-9801-AD63-051CA44005A5}"/>
                  </a:ext>
                </a:extLst>
              </p:cNvPr>
              <p:cNvGrpSpPr/>
              <p:nvPr/>
            </p:nvGrpSpPr>
            <p:grpSpPr>
              <a:xfrm>
                <a:off x="2493852" y="2794333"/>
                <a:ext cx="259185" cy="98232"/>
                <a:chOff x="2493852" y="2794333"/>
                <a:chExt cx="259185" cy="98232"/>
              </a:xfrm>
            </p:grpSpPr>
            <p:sp>
              <p:nvSpPr>
                <p:cNvPr id="71" name="Google Shape;7439;p59">
                  <a:extLst>
                    <a:ext uri="{FF2B5EF4-FFF2-40B4-BE49-F238E27FC236}">
                      <a16:creationId xmlns:a16="http://schemas.microsoft.com/office/drawing/2014/main" id="{ACFD7C5E-B1F4-F8A7-8567-47DD5A1D0F29}"/>
                    </a:ext>
                  </a:extLst>
                </p:cNvPr>
                <p:cNvSpPr/>
                <p:nvPr/>
              </p:nvSpPr>
              <p:spPr>
                <a:xfrm>
                  <a:off x="2500419" y="2800896"/>
                  <a:ext cx="246135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6" h="18698" extrusionOk="0">
                      <a:moveTo>
                        <a:pt x="243" y="1"/>
                      </a:moveTo>
                      <a:cubicBezTo>
                        <a:pt x="108" y="1"/>
                        <a:pt x="1" y="108"/>
                        <a:pt x="1" y="243"/>
                      </a:cubicBezTo>
                      <a:cubicBezTo>
                        <a:pt x="1" y="4216"/>
                        <a:pt x="3233" y="7447"/>
                        <a:pt x="7204" y="7447"/>
                      </a:cubicBezTo>
                      <a:lnTo>
                        <a:pt x="47616" y="7447"/>
                      </a:lnTo>
                      <a:cubicBezTo>
                        <a:pt x="50905" y="7447"/>
                        <a:pt x="53581" y="10122"/>
                        <a:pt x="53581" y="13412"/>
                      </a:cubicBezTo>
                      <a:lnTo>
                        <a:pt x="53581" y="18455"/>
                      </a:lnTo>
                      <a:cubicBezTo>
                        <a:pt x="53581" y="18590"/>
                        <a:pt x="53688" y="18697"/>
                        <a:pt x="53823" y="18697"/>
                      </a:cubicBezTo>
                      <a:cubicBezTo>
                        <a:pt x="53957" y="18697"/>
                        <a:pt x="54065" y="18590"/>
                        <a:pt x="54062" y="18455"/>
                      </a:cubicBezTo>
                      <a:lnTo>
                        <a:pt x="54062" y="13412"/>
                      </a:lnTo>
                      <a:cubicBezTo>
                        <a:pt x="54062" y="9854"/>
                        <a:pt x="51169" y="6961"/>
                        <a:pt x="47611" y="6961"/>
                      </a:cubicBezTo>
                      <a:lnTo>
                        <a:pt x="7203" y="6961"/>
                      </a:lnTo>
                      <a:cubicBezTo>
                        <a:pt x="3498" y="6961"/>
                        <a:pt x="485" y="3946"/>
                        <a:pt x="485" y="243"/>
                      </a:cubicBezTo>
                      <a:cubicBezTo>
                        <a:pt x="485" y="108"/>
                        <a:pt x="377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72" name="Google Shape;7440;p59">
                  <a:extLst>
                    <a:ext uri="{FF2B5EF4-FFF2-40B4-BE49-F238E27FC236}">
                      <a16:creationId xmlns:a16="http://schemas.microsoft.com/office/drawing/2014/main" id="{9C107D63-7296-D5C4-16FE-234C0FFF66C6}"/>
                    </a:ext>
                  </a:extLst>
                </p:cNvPr>
                <p:cNvSpPr/>
                <p:nvPr/>
              </p:nvSpPr>
              <p:spPr>
                <a:xfrm>
                  <a:off x="2493852" y="2794333"/>
                  <a:ext cx="15360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3" extrusionOk="0">
                      <a:moveTo>
                        <a:pt x="1687" y="0"/>
                      </a:moveTo>
                      <a:cubicBezTo>
                        <a:pt x="755" y="0"/>
                        <a:pt x="1" y="754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9" y="3370"/>
                        <a:pt x="3374" y="2617"/>
                        <a:pt x="3374" y="1687"/>
                      </a:cubicBezTo>
                      <a:cubicBezTo>
                        <a:pt x="3374" y="754"/>
                        <a:pt x="2619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73" name="Google Shape;7441;p59">
                  <a:extLst>
                    <a:ext uri="{FF2B5EF4-FFF2-40B4-BE49-F238E27FC236}">
                      <a16:creationId xmlns:a16="http://schemas.microsoft.com/office/drawing/2014/main" id="{857782F6-6A88-AEE1-FF48-60E2734B3D17}"/>
                    </a:ext>
                  </a:extLst>
                </p:cNvPr>
                <p:cNvSpPr/>
                <p:nvPr/>
              </p:nvSpPr>
              <p:spPr>
                <a:xfrm>
                  <a:off x="2737686" y="2877210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6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69" name="Google Shape;7443;p59">
                <a:extLst>
                  <a:ext uri="{FF2B5EF4-FFF2-40B4-BE49-F238E27FC236}">
                    <a16:creationId xmlns:a16="http://schemas.microsoft.com/office/drawing/2014/main" id="{8771693E-11B0-A0FC-D4F9-6F05FB79882A}"/>
                  </a:ext>
                </a:extLst>
              </p:cNvPr>
              <p:cNvSpPr/>
              <p:nvPr/>
            </p:nvSpPr>
            <p:spPr>
              <a:xfrm>
                <a:off x="2389399" y="2634674"/>
                <a:ext cx="246135" cy="143120"/>
              </a:xfrm>
              <a:custGeom>
                <a:avLst/>
                <a:gdLst/>
                <a:ahLst/>
                <a:cxnLst/>
                <a:rect l="l" t="t" r="r" b="b"/>
                <a:pathLst>
                  <a:path w="49279" h="39990" extrusionOk="0">
                    <a:moveTo>
                      <a:pt x="7997" y="1"/>
                    </a:moveTo>
                    <a:cubicBezTo>
                      <a:pt x="3580" y="1"/>
                      <a:pt x="0" y="3580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9"/>
                      <a:pt x="7997" y="39989"/>
                    </a:cubicBezTo>
                    <a:lnTo>
                      <a:pt x="41282" y="39989"/>
                    </a:lnTo>
                    <a:cubicBezTo>
                      <a:pt x="45697" y="39989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8" y="3580"/>
                      <a:pt x="45697" y="1"/>
                      <a:pt x="41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57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healthcare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  <p:grpSp>
          <p:nvGrpSpPr>
            <p:cNvPr id="51" name="Google Shape;7445;p59">
              <a:extLst>
                <a:ext uri="{FF2B5EF4-FFF2-40B4-BE49-F238E27FC236}">
                  <a16:creationId xmlns:a16="http://schemas.microsoft.com/office/drawing/2014/main" id="{13546C78-8F39-0B5D-1AF8-3F476284864C}"/>
                </a:ext>
              </a:extLst>
            </p:cNvPr>
            <p:cNvGrpSpPr/>
            <p:nvPr/>
          </p:nvGrpSpPr>
          <p:grpSpPr>
            <a:xfrm>
              <a:off x="2673920" y="2634696"/>
              <a:ext cx="245750" cy="257869"/>
              <a:chOff x="2673920" y="2634696"/>
              <a:chExt cx="245750" cy="257869"/>
            </a:xfrm>
          </p:grpSpPr>
          <p:grpSp>
            <p:nvGrpSpPr>
              <p:cNvPr id="60" name="Google Shape;7446;p59">
                <a:extLst>
                  <a:ext uri="{FF2B5EF4-FFF2-40B4-BE49-F238E27FC236}">
                    <a16:creationId xmlns:a16="http://schemas.microsoft.com/office/drawing/2014/main" id="{343C9784-A132-64D0-02D6-2B5616F860AC}"/>
                  </a:ext>
                </a:extLst>
              </p:cNvPr>
              <p:cNvGrpSpPr/>
              <p:nvPr/>
            </p:nvGrpSpPr>
            <p:grpSpPr>
              <a:xfrm>
                <a:off x="2788083" y="2794333"/>
                <a:ext cx="15356" cy="98232"/>
                <a:chOff x="2788083" y="2794333"/>
                <a:chExt cx="15356" cy="98232"/>
              </a:xfrm>
            </p:grpSpPr>
            <p:sp>
              <p:nvSpPr>
                <p:cNvPr id="64" name="Google Shape;7447;p59">
                  <a:extLst>
                    <a:ext uri="{FF2B5EF4-FFF2-40B4-BE49-F238E27FC236}">
                      <a16:creationId xmlns:a16="http://schemas.microsoft.com/office/drawing/2014/main" id="{9508B3A1-F728-AF76-ABFC-36D37D367B9C}"/>
                    </a:ext>
                  </a:extLst>
                </p:cNvPr>
                <p:cNvSpPr/>
                <p:nvPr/>
              </p:nvSpPr>
              <p:spPr>
                <a:xfrm>
                  <a:off x="2794655" y="2800905"/>
                  <a:ext cx="2213" cy="85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6" extrusionOk="0">
                      <a:moveTo>
                        <a:pt x="243" y="0"/>
                      </a:moveTo>
                      <a:cubicBezTo>
                        <a:pt x="108" y="0"/>
                        <a:pt x="1" y="109"/>
                        <a:pt x="1" y="243"/>
                      </a:cubicBezTo>
                      <a:lnTo>
                        <a:pt x="1" y="18453"/>
                      </a:lnTo>
                      <a:cubicBezTo>
                        <a:pt x="1" y="18588"/>
                        <a:pt x="108" y="18695"/>
                        <a:pt x="243" y="18695"/>
                      </a:cubicBezTo>
                      <a:cubicBezTo>
                        <a:pt x="377" y="18695"/>
                        <a:pt x="485" y="18588"/>
                        <a:pt x="485" y="18453"/>
                      </a:cubicBezTo>
                      <a:lnTo>
                        <a:pt x="485" y="243"/>
                      </a:lnTo>
                      <a:cubicBezTo>
                        <a:pt x="485" y="109"/>
                        <a:pt x="377" y="0"/>
                        <a:pt x="243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65" name="Google Shape;7448;p59">
                  <a:extLst>
                    <a:ext uri="{FF2B5EF4-FFF2-40B4-BE49-F238E27FC236}">
                      <a16:creationId xmlns:a16="http://schemas.microsoft.com/office/drawing/2014/main" id="{64B1C36E-D9EC-58B3-FBA0-562877ADE455}"/>
                    </a:ext>
                  </a:extLst>
                </p:cNvPr>
                <p:cNvSpPr/>
                <p:nvPr/>
              </p:nvSpPr>
              <p:spPr>
                <a:xfrm>
                  <a:off x="2788083" y="2794333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0"/>
                      </a:moveTo>
                      <a:cubicBezTo>
                        <a:pt x="755" y="0"/>
                        <a:pt x="1" y="754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8" y="3373"/>
                        <a:pt x="3372" y="2617"/>
                        <a:pt x="3372" y="1687"/>
                      </a:cubicBezTo>
                      <a:cubicBezTo>
                        <a:pt x="3372" y="754"/>
                        <a:pt x="2618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66" name="Google Shape;7449;p59">
                  <a:extLst>
                    <a:ext uri="{FF2B5EF4-FFF2-40B4-BE49-F238E27FC236}">
                      <a16:creationId xmlns:a16="http://schemas.microsoft.com/office/drawing/2014/main" id="{D5990682-BBD1-B706-8748-8C835F3C2E85}"/>
                    </a:ext>
                  </a:extLst>
                </p:cNvPr>
                <p:cNvSpPr/>
                <p:nvPr/>
              </p:nvSpPr>
              <p:spPr>
                <a:xfrm>
                  <a:off x="2788083" y="2877210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8" y="3372"/>
                        <a:pt x="3372" y="2616"/>
                        <a:pt x="3372" y="1686"/>
                      </a:cubicBezTo>
                      <a:cubicBezTo>
                        <a:pt x="3372" y="754"/>
                        <a:pt x="2618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62" name="Google Shape;7451;p59">
                <a:extLst>
                  <a:ext uri="{FF2B5EF4-FFF2-40B4-BE49-F238E27FC236}">
                    <a16:creationId xmlns:a16="http://schemas.microsoft.com/office/drawing/2014/main" id="{2655886F-F2D4-8BAD-476A-60D04A912E80}"/>
                  </a:ext>
                </a:extLst>
              </p:cNvPr>
              <p:cNvSpPr/>
              <p:nvPr/>
            </p:nvSpPr>
            <p:spPr>
              <a:xfrm>
                <a:off x="2673920" y="2634696"/>
                <a:ext cx="245750" cy="143098"/>
              </a:xfrm>
              <a:custGeom>
                <a:avLst/>
                <a:gdLst/>
                <a:ahLst/>
                <a:cxnLst/>
                <a:rect l="l" t="t" r="r" b="b"/>
                <a:pathLst>
                  <a:path w="49277" h="39990" extrusionOk="0">
                    <a:moveTo>
                      <a:pt x="7996" y="1"/>
                    </a:moveTo>
                    <a:cubicBezTo>
                      <a:pt x="3580" y="1"/>
                      <a:pt x="0" y="3580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9"/>
                      <a:pt x="7996" y="39989"/>
                    </a:cubicBezTo>
                    <a:lnTo>
                      <a:pt x="41280" y="39989"/>
                    </a:lnTo>
                    <a:cubicBezTo>
                      <a:pt x="45697" y="39989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7" y="3580"/>
                      <a:pt x="45697" y="1"/>
                      <a:pt x="412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57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supply chain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  <p:grpSp>
          <p:nvGrpSpPr>
            <p:cNvPr id="52" name="Google Shape;7453;p59">
              <a:extLst>
                <a:ext uri="{FF2B5EF4-FFF2-40B4-BE49-F238E27FC236}">
                  <a16:creationId xmlns:a16="http://schemas.microsoft.com/office/drawing/2014/main" id="{2DA5B0D9-D074-B8C4-6722-B1556C24DFC4}"/>
                </a:ext>
              </a:extLst>
            </p:cNvPr>
            <p:cNvGrpSpPr/>
            <p:nvPr/>
          </p:nvGrpSpPr>
          <p:grpSpPr>
            <a:xfrm>
              <a:off x="2838475" y="2634674"/>
              <a:ext cx="365716" cy="257891"/>
              <a:chOff x="2838475" y="2634674"/>
              <a:chExt cx="365716" cy="257891"/>
            </a:xfrm>
          </p:grpSpPr>
          <p:grpSp>
            <p:nvGrpSpPr>
              <p:cNvPr id="53" name="Google Shape;7454;p59">
                <a:extLst>
                  <a:ext uri="{FF2B5EF4-FFF2-40B4-BE49-F238E27FC236}">
                    <a16:creationId xmlns:a16="http://schemas.microsoft.com/office/drawing/2014/main" id="{A690672D-7A87-BB15-2ED5-C5DED0BF568D}"/>
                  </a:ext>
                </a:extLst>
              </p:cNvPr>
              <p:cNvGrpSpPr/>
              <p:nvPr/>
            </p:nvGrpSpPr>
            <p:grpSpPr>
              <a:xfrm>
                <a:off x="2838475" y="2794333"/>
                <a:ext cx="259185" cy="98232"/>
                <a:chOff x="2838475" y="2794333"/>
                <a:chExt cx="259185" cy="98232"/>
              </a:xfrm>
            </p:grpSpPr>
            <p:sp>
              <p:nvSpPr>
                <p:cNvPr id="57" name="Google Shape;7455;p59">
                  <a:extLst>
                    <a:ext uri="{FF2B5EF4-FFF2-40B4-BE49-F238E27FC236}">
                      <a16:creationId xmlns:a16="http://schemas.microsoft.com/office/drawing/2014/main" id="{8BF8447E-10F3-D9EC-C8D0-6038601563DA}"/>
                    </a:ext>
                  </a:extLst>
                </p:cNvPr>
                <p:cNvSpPr/>
                <p:nvPr/>
              </p:nvSpPr>
              <p:spPr>
                <a:xfrm>
                  <a:off x="2845042" y="2800896"/>
                  <a:ext cx="246122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3" h="18698" extrusionOk="0">
                      <a:moveTo>
                        <a:pt x="53821" y="1"/>
                      </a:moveTo>
                      <a:cubicBezTo>
                        <a:pt x="53687" y="1"/>
                        <a:pt x="53579" y="108"/>
                        <a:pt x="53579" y="243"/>
                      </a:cubicBezTo>
                      <a:cubicBezTo>
                        <a:pt x="53579" y="3946"/>
                        <a:pt x="50564" y="6961"/>
                        <a:pt x="46861" y="6961"/>
                      </a:cubicBezTo>
                      <a:lnTo>
                        <a:pt x="6451" y="6961"/>
                      </a:lnTo>
                      <a:cubicBezTo>
                        <a:pt x="2895" y="6961"/>
                        <a:pt x="0" y="9857"/>
                        <a:pt x="0" y="13412"/>
                      </a:cubicBezTo>
                      <a:lnTo>
                        <a:pt x="0" y="18455"/>
                      </a:lnTo>
                      <a:cubicBezTo>
                        <a:pt x="0" y="18590"/>
                        <a:pt x="109" y="18697"/>
                        <a:pt x="242" y="18697"/>
                      </a:cubicBezTo>
                      <a:cubicBezTo>
                        <a:pt x="379" y="18697"/>
                        <a:pt x="487" y="18590"/>
                        <a:pt x="486" y="18455"/>
                      </a:cubicBezTo>
                      <a:lnTo>
                        <a:pt x="486" y="13412"/>
                      </a:lnTo>
                      <a:cubicBezTo>
                        <a:pt x="486" y="10122"/>
                        <a:pt x="3162" y="7447"/>
                        <a:pt x="6451" y="7447"/>
                      </a:cubicBezTo>
                      <a:lnTo>
                        <a:pt x="46858" y="7447"/>
                      </a:lnTo>
                      <a:cubicBezTo>
                        <a:pt x="50831" y="7447"/>
                        <a:pt x="54063" y="4215"/>
                        <a:pt x="54063" y="243"/>
                      </a:cubicBezTo>
                      <a:cubicBezTo>
                        <a:pt x="54063" y="108"/>
                        <a:pt x="53954" y="1"/>
                        <a:pt x="53821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58" name="Google Shape;7456;p59">
                  <a:extLst>
                    <a:ext uri="{FF2B5EF4-FFF2-40B4-BE49-F238E27FC236}">
                      <a16:creationId xmlns:a16="http://schemas.microsoft.com/office/drawing/2014/main" id="{81FE51DA-A474-7297-B998-6F6CC8C45B2D}"/>
                    </a:ext>
                  </a:extLst>
                </p:cNvPr>
                <p:cNvSpPr/>
                <p:nvPr/>
              </p:nvSpPr>
              <p:spPr>
                <a:xfrm>
                  <a:off x="3082301" y="2794333"/>
                  <a:ext cx="15360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3" extrusionOk="0">
                      <a:moveTo>
                        <a:pt x="1687" y="0"/>
                      </a:moveTo>
                      <a:cubicBezTo>
                        <a:pt x="755" y="0"/>
                        <a:pt x="0" y="754"/>
                        <a:pt x="0" y="1687"/>
                      </a:cubicBezTo>
                      <a:cubicBezTo>
                        <a:pt x="0" y="2619"/>
                        <a:pt x="755" y="3373"/>
                        <a:pt x="1687" y="3373"/>
                      </a:cubicBezTo>
                      <a:cubicBezTo>
                        <a:pt x="2619" y="3370"/>
                        <a:pt x="3373" y="2617"/>
                        <a:pt x="3373" y="1687"/>
                      </a:cubicBezTo>
                      <a:cubicBezTo>
                        <a:pt x="3373" y="754"/>
                        <a:pt x="2619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59" name="Google Shape;7457;p59">
                  <a:extLst>
                    <a:ext uri="{FF2B5EF4-FFF2-40B4-BE49-F238E27FC236}">
                      <a16:creationId xmlns:a16="http://schemas.microsoft.com/office/drawing/2014/main" id="{F17FED26-B87B-DDC3-A96A-5B0B69FADD2B}"/>
                    </a:ext>
                  </a:extLst>
                </p:cNvPr>
                <p:cNvSpPr/>
                <p:nvPr/>
              </p:nvSpPr>
              <p:spPr>
                <a:xfrm>
                  <a:off x="2838475" y="2877210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5" y="1"/>
                      </a:moveTo>
                      <a:cubicBezTo>
                        <a:pt x="753" y="1"/>
                        <a:pt x="0" y="754"/>
                        <a:pt x="0" y="1686"/>
                      </a:cubicBezTo>
                      <a:cubicBezTo>
                        <a:pt x="0" y="2618"/>
                        <a:pt x="753" y="3372"/>
                        <a:pt x="1685" y="3372"/>
                      </a:cubicBezTo>
                      <a:cubicBezTo>
                        <a:pt x="2617" y="3372"/>
                        <a:pt x="3372" y="2616"/>
                        <a:pt x="3372" y="1686"/>
                      </a:cubicBezTo>
                      <a:cubicBezTo>
                        <a:pt x="3372" y="754"/>
                        <a:pt x="2617" y="1"/>
                        <a:pt x="1685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55" name="Google Shape;7459;p59">
                <a:extLst>
                  <a:ext uri="{FF2B5EF4-FFF2-40B4-BE49-F238E27FC236}">
                    <a16:creationId xmlns:a16="http://schemas.microsoft.com/office/drawing/2014/main" id="{E0612093-BBB1-B6AA-51B6-649D735A6538}"/>
                  </a:ext>
                </a:extLst>
              </p:cNvPr>
              <p:cNvSpPr/>
              <p:nvPr/>
            </p:nvSpPr>
            <p:spPr>
              <a:xfrm>
                <a:off x="2958441" y="2634674"/>
                <a:ext cx="245750" cy="143121"/>
              </a:xfrm>
              <a:custGeom>
                <a:avLst/>
                <a:gdLst/>
                <a:ahLst/>
                <a:cxnLst/>
                <a:rect l="l" t="t" r="r" b="b"/>
                <a:pathLst>
                  <a:path w="49279" h="39990" extrusionOk="0">
                    <a:moveTo>
                      <a:pt x="7995" y="1"/>
                    </a:moveTo>
                    <a:cubicBezTo>
                      <a:pt x="3580" y="1"/>
                      <a:pt x="0" y="3580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9"/>
                      <a:pt x="7995" y="39989"/>
                    </a:cubicBezTo>
                    <a:lnTo>
                      <a:pt x="41282" y="39989"/>
                    </a:lnTo>
                    <a:cubicBezTo>
                      <a:pt x="45698" y="39989"/>
                      <a:pt x="49278" y="36409"/>
                      <a:pt x="49278" y="31993"/>
                    </a:cubicBezTo>
                    <a:lnTo>
                      <a:pt x="49278" y="7995"/>
                    </a:lnTo>
                    <a:cubicBezTo>
                      <a:pt x="49278" y="3580"/>
                      <a:pt x="45698" y="1"/>
                      <a:pt x="41282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57E9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government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</p:grpSp>
      <p:grpSp>
        <p:nvGrpSpPr>
          <p:cNvPr id="25" name="Google Shape;7461;p59">
            <a:extLst>
              <a:ext uri="{FF2B5EF4-FFF2-40B4-BE49-F238E27FC236}">
                <a16:creationId xmlns:a16="http://schemas.microsoft.com/office/drawing/2014/main" id="{E878D0B0-F8D2-1006-3A7C-566332B60852}"/>
              </a:ext>
            </a:extLst>
          </p:cNvPr>
          <p:cNvGrpSpPr/>
          <p:nvPr/>
        </p:nvGrpSpPr>
        <p:grpSpPr>
          <a:xfrm>
            <a:off x="4572001" y="3749907"/>
            <a:ext cx="3439183" cy="848906"/>
            <a:chOff x="2389399" y="3100241"/>
            <a:chExt cx="812796" cy="257944"/>
          </a:xfrm>
        </p:grpSpPr>
        <p:grpSp>
          <p:nvGrpSpPr>
            <p:cNvPr id="26" name="Google Shape;7462;p59">
              <a:extLst>
                <a:ext uri="{FF2B5EF4-FFF2-40B4-BE49-F238E27FC236}">
                  <a16:creationId xmlns:a16="http://schemas.microsoft.com/office/drawing/2014/main" id="{8E5800AE-35F6-9036-99DE-86A8A8A0E81E}"/>
                </a:ext>
              </a:extLst>
            </p:cNvPr>
            <p:cNvGrpSpPr/>
            <p:nvPr/>
          </p:nvGrpSpPr>
          <p:grpSpPr>
            <a:xfrm>
              <a:off x="2673920" y="3100241"/>
              <a:ext cx="245750" cy="257944"/>
              <a:chOff x="2673920" y="3100241"/>
              <a:chExt cx="245750" cy="257944"/>
            </a:xfrm>
          </p:grpSpPr>
          <p:grpSp>
            <p:nvGrpSpPr>
              <p:cNvPr id="43" name="Google Shape;7463;p59">
                <a:extLst>
                  <a:ext uri="{FF2B5EF4-FFF2-40B4-BE49-F238E27FC236}">
                    <a16:creationId xmlns:a16="http://schemas.microsoft.com/office/drawing/2014/main" id="{3BACD693-CAC7-1847-62F7-3929A5E9771C}"/>
                  </a:ext>
                </a:extLst>
              </p:cNvPr>
              <p:cNvGrpSpPr/>
              <p:nvPr/>
            </p:nvGrpSpPr>
            <p:grpSpPr>
              <a:xfrm>
                <a:off x="2788083" y="3100241"/>
                <a:ext cx="15356" cy="98237"/>
                <a:chOff x="2788083" y="3100241"/>
                <a:chExt cx="15356" cy="98237"/>
              </a:xfrm>
            </p:grpSpPr>
            <p:sp>
              <p:nvSpPr>
                <p:cNvPr id="47" name="Google Shape;7464;p59">
                  <a:extLst>
                    <a:ext uri="{FF2B5EF4-FFF2-40B4-BE49-F238E27FC236}">
                      <a16:creationId xmlns:a16="http://schemas.microsoft.com/office/drawing/2014/main" id="{DDB8E08E-C0AE-37C1-2173-C0C6073A0879}"/>
                    </a:ext>
                  </a:extLst>
                </p:cNvPr>
                <p:cNvSpPr/>
                <p:nvPr/>
              </p:nvSpPr>
              <p:spPr>
                <a:xfrm>
                  <a:off x="2794655" y="3106808"/>
                  <a:ext cx="2213" cy="85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8697" extrusionOk="0">
                      <a:moveTo>
                        <a:pt x="243" y="1"/>
                      </a:moveTo>
                      <a:cubicBezTo>
                        <a:pt x="108" y="1"/>
                        <a:pt x="1" y="109"/>
                        <a:pt x="1" y="243"/>
                      </a:cubicBezTo>
                      <a:lnTo>
                        <a:pt x="1" y="18455"/>
                      </a:lnTo>
                      <a:cubicBezTo>
                        <a:pt x="1" y="18588"/>
                        <a:pt x="108" y="18697"/>
                        <a:pt x="243" y="18697"/>
                      </a:cubicBezTo>
                      <a:cubicBezTo>
                        <a:pt x="377" y="18697"/>
                        <a:pt x="485" y="18588"/>
                        <a:pt x="485" y="18455"/>
                      </a:cubicBezTo>
                      <a:lnTo>
                        <a:pt x="485" y="243"/>
                      </a:lnTo>
                      <a:cubicBezTo>
                        <a:pt x="485" y="109"/>
                        <a:pt x="377" y="1"/>
                        <a:pt x="243" y="1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48" name="Google Shape;7465;p59">
                  <a:extLst>
                    <a:ext uri="{FF2B5EF4-FFF2-40B4-BE49-F238E27FC236}">
                      <a16:creationId xmlns:a16="http://schemas.microsoft.com/office/drawing/2014/main" id="{73893140-1CE1-07A5-D156-077CA1BF7863}"/>
                    </a:ext>
                  </a:extLst>
                </p:cNvPr>
                <p:cNvSpPr/>
                <p:nvPr/>
              </p:nvSpPr>
              <p:spPr>
                <a:xfrm>
                  <a:off x="2788083" y="3183117"/>
                  <a:ext cx="15356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4" extrusionOk="0">
                      <a:moveTo>
                        <a:pt x="1687" y="0"/>
                      </a:moveTo>
                      <a:cubicBezTo>
                        <a:pt x="755" y="0"/>
                        <a:pt x="1" y="755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8" y="3373"/>
                        <a:pt x="3372" y="2619"/>
                        <a:pt x="3372" y="1687"/>
                      </a:cubicBezTo>
                      <a:cubicBezTo>
                        <a:pt x="3372" y="755"/>
                        <a:pt x="2618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49" name="Google Shape;7466;p59">
                  <a:extLst>
                    <a:ext uri="{FF2B5EF4-FFF2-40B4-BE49-F238E27FC236}">
                      <a16:creationId xmlns:a16="http://schemas.microsoft.com/office/drawing/2014/main" id="{1EE56265-E12A-8E2A-4D86-7795D5B121D4}"/>
                    </a:ext>
                  </a:extLst>
                </p:cNvPr>
                <p:cNvSpPr/>
                <p:nvPr/>
              </p:nvSpPr>
              <p:spPr>
                <a:xfrm>
                  <a:off x="2788083" y="3100241"/>
                  <a:ext cx="15356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3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8" y="3372"/>
                        <a:pt x="3372" y="2618"/>
                        <a:pt x="3372" y="1686"/>
                      </a:cubicBezTo>
                      <a:cubicBezTo>
                        <a:pt x="3372" y="754"/>
                        <a:pt x="2618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45" name="Google Shape;7468;p59">
                <a:extLst>
                  <a:ext uri="{FF2B5EF4-FFF2-40B4-BE49-F238E27FC236}">
                    <a16:creationId xmlns:a16="http://schemas.microsoft.com/office/drawing/2014/main" id="{8433DF7D-B671-C5F7-499D-C2E225B88BB7}"/>
                  </a:ext>
                </a:extLst>
              </p:cNvPr>
              <p:cNvSpPr/>
              <p:nvPr/>
            </p:nvSpPr>
            <p:spPr>
              <a:xfrm>
                <a:off x="2673920" y="3215065"/>
                <a:ext cx="245750" cy="143120"/>
              </a:xfrm>
              <a:custGeom>
                <a:avLst/>
                <a:gdLst/>
                <a:ahLst/>
                <a:cxnLst/>
                <a:rect l="l" t="t" r="r" b="b"/>
                <a:pathLst>
                  <a:path w="49277" h="39988" extrusionOk="0">
                    <a:moveTo>
                      <a:pt x="7996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6" y="39988"/>
                    </a:cubicBezTo>
                    <a:lnTo>
                      <a:pt x="41280" y="39988"/>
                    </a:lnTo>
                    <a:cubicBezTo>
                      <a:pt x="45697" y="39988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7" y="3579"/>
                      <a:pt x="45697" y="0"/>
                      <a:pt x="4128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insurance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  <p:grpSp>
          <p:nvGrpSpPr>
            <p:cNvPr id="27" name="Google Shape;7470;p59">
              <a:extLst>
                <a:ext uri="{FF2B5EF4-FFF2-40B4-BE49-F238E27FC236}">
                  <a16:creationId xmlns:a16="http://schemas.microsoft.com/office/drawing/2014/main" id="{F81F7864-FCD3-5E3C-6821-B2479D30E421}"/>
                </a:ext>
              </a:extLst>
            </p:cNvPr>
            <p:cNvGrpSpPr/>
            <p:nvPr/>
          </p:nvGrpSpPr>
          <p:grpSpPr>
            <a:xfrm>
              <a:off x="2389399" y="3100241"/>
              <a:ext cx="363638" cy="257944"/>
              <a:chOff x="2389399" y="3100241"/>
              <a:chExt cx="363638" cy="257944"/>
            </a:xfrm>
          </p:grpSpPr>
          <p:grpSp>
            <p:nvGrpSpPr>
              <p:cNvPr id="36" name="Google Shape;7471;p59">
                <a:extLst>
                  <a:ext uri="{FF2B5EF4-FFF2-40B4-BE49-F238E27FC236}">
                    <a16:creationId xmlns:a16="http://schemas.microsoft.com/office/drawing/2014/main" id="{17BB5C29-77A8-C1F2-38C2-B2DE654B259D}"/>
                  </a:ext>
                </a:extLst>
              </p:cNvPr>
              <p:cNvGrpSpPr/>
              <p:nvPr/>
            </p:nvGrpSpPr>
            <p:grpSpPr>
              <a:xfrm>
                <a:off x="2493852" y="3100241"/>
                <a:ext cx="259185" cy="98237"/>
                <a:chOff x="2493852" y="3100241"/>
                <a:chExt cx="259185" cy="98237"/>
              </a:xfrm>
            </p:grpSpPr>
            <p:sp>
              <p:nvSpPr>
                <p:cNvPr id="40" name="Google Shape;7472;p59">
                  <a:extLst>
                    <a:ext uri="{FF2B5EF4-FFF2-40B4-BE49-F238E27FC236}">
                      <a16:creationId xmlns:a16="http://schemas.microsoft.com/office/drawing/2014/main" id="{33C6CFF5-F4AE-07D7-6048-64A244F01519}"/>
                    </a:ext>
                  </a:extLst>
                </p:cNvPr>
                <p:cNvSpPr/>
                <p:nvPr/>
              </p:nvSpPr>
              <p:spPr>
                <a:xfrm>
                  <a:off x="2500428" y="3106803"/>
                  <a:ext cx="246126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4" h="18698" extrusionOk="0">
                      <a:moveTo>
                        <a:pt x="53821" y="0"/>
                      </a:moveTo>
                      <a:cubicBezTo>
                        <a:pt x="53686" y="0"/>
                        <a:pt x="53579" y="109"/>
                        <a:pt x="53579" y="242"/>
                      </a:cubicBezTo>
                      <a:lnTo>
                        <a:pt x="53579" y="5286"/>
                      </a:lnTo>
                      <a:cubicBezTo>
                        <a:pt x="53579" y="8576"/>
                        <a:pt x="50903" y="11250"/>
                        <a:pt x="47614" y="11250"/>
                      </a:cubicBezTo>
                      <a:lnTo>
                        <a:pt x="7205" y="11250"/>
                      </a:lnTo>
                      <a:cubicBezTo>
                        <a:pt x="3232" y="11250"/>
                        <a:pt x="0" y="14484"/>
                        <a:pt x="0" y="18456"/>
                      </a:cubicBezTo>
                      <a:cubicBezTo>
                        <a:pt x="0" y="18589"/>
                        <a:pt x="109" y="18698"/>
                        <a:pt x="242" y="18698"/>
                      </a:cubicBezTo>
                      <a:cubicBezTo>
                        <a:pt x="376" y="18698"/>
                        <a:pt x="485" y="18589"/>
                        <a:pt x="485" y="18456"/>
                      </a:cubicBezTo>
                      <a:cubicBezTo>
                        <a:pt x="485" y="14751"/>
                        <a:pt x="3499" y="11736"/>
                        <a:pt x="7202" y="11736"/>
                      </a:cubicBezTo>
                      <a:lnTo>
                        <a:pt x="47612" y="11736"/>
                      </a:lnTo>
                      <a:cubicBezTo>
                        <a:pt x="51169" y="11736"/>
                        <a:pt x="54063" y="8843"/>
                        <a:pt x="54063" y="5286"/>
                      </a:cubicBezTo>
                      <a:lnTo>
                        <a:pt x="54063" y="242"/>
                      </a:lnTo>
                      <a:cubicBezTo>
                        <a:pt x="54063" y="109"/>
                        <a:pt x="53955" y="0"/>
                        <a:pt x="53821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41" name="Google Shape;7473;p59">
                  <a:extLst>
                    <a:ext uri="{FF2B5EF4-FFF2-40B4-BE49-F238E27FC236}">
                      <a16:creationId xmlns:a16="http://schemas.microsoft.com/office/drawing/2014/main" id="{24E690A0-FE30-C669-CE22-11D8679F2D39}"/>
                    </a:ext>
                  </a:extLst>
                </p:cNvPr>
                <p:cNvSpPr/>
                <p:nvPr/>
              </p:nvSpPr>
              <p:spPr>
                <a:xfrm>
                  <a:off x="2493852" y="3183117"/>
                  <a:ext cx="15360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4" extrusionOk="0">
                      <a:moveTo>
                        <a:pt x="1687" y="0"/>
                      </a:moveTo>
                      <a:cubicBezTo>
                        <a:pt x="755" y="0"/>
                        <a:pt x="1" y="755"/>
                        <a:pt x="1" y="1687"/>
                      </a:cubicBezTo>
                      <a:cubicBezTo>
                        <a:pt x="1" y="2619"/>
                        <a:pt x="755" y="3373"/>
                        <a:pt x="1687" y="3373"/>
                      </a:cubicBezTo>
                      <a:cubicBezTo>
                        <a:pt x="2619" y="3373"/>
                        <a:pt x="3374" y="2619"/>
                        <a:pt x="3374" y="1687"/>
                      </a:cubicBezTo>
                      <a:cubicBezTo>
                        <a:pt x="3374" y="755"/>
                        <a:pt x="2619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42" name="Google Shape;7474;p59">
                  <a:extLst>
                    <a:ext uri="{FF2B5EF4-FFF2-40B4-BE49-F238E27FC236}">
                      <a16:creationId xmlns:a16="http://schemas.microsoft.com/office/drawing/2014/main" id="{EC9F66ED-19FD-EF02-2513-F1262BDA01EF}"/>
                    </a:ext>
                  </a:extLst>
                </p:cNvPr>
                <p:cNvSpPr/>
                <p:nvPr/>
              </p:nvSpPr>
              <p:spPr>
                <a:xfrm>
                  <a:off x="2737686" y="3100241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7" y="1"/>
                      </a:moveTo>
                      <a:cubicBezTo>
                        <a:pt x="755" y="1"/>
                        <a:pt x="1" y="754"/>
                        <a:pt x="1" y="1686"/>
                      </a:cubicBezTo>
                      <a:cubicBezTo>
                        <a:pt x="1" y="2618"/>
                        <a:pt x="755" y="3372"/>
                        <a:pt x="1687" y="3372"/>
                      </a:cubicBezTo>
                      <a:cubicBezTo>
                        <a:pt x="2619" y="3372"/>
                        <a:pt x="3372" y="2618"/>
                        <a:pt x="3372" y="1686"/>
                      </a:cubicBezTo>
                      <a:cubicBezTo>
                        <a:pt x="3372" y="754"/>
                        <a:pt x="2619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38" name="Google Shape;7476;p59">
                <a:extLst>
                  <a:ext uri="{FF2B5EF4-FFF2-40B4-BE49-F238E27FC236}">
                    <a16:creationId xmlns:a16="http://schemas.microsoft.com/office/drawing/2014/main" id="{7415AF9E-7A5D-CA51-F364-AE916F9716D3}"/>
                  </a:ext>
                </a:extLst>
              </p:cNvPr>
              <p:cNvSpPr/>
              <p:nvPr/>
            </p:nvSpPr>
            <p:spPr>
              <a:xfrm>
                <a:off x="2389399" y="3215065"/>
                <a:ext cx="246126" cy="143120"/>
              </a:xfrm>
              <a:custGeom>
                <a:avLst/>
                <a:gdLst/>
                <a:ahLst/>
                <a:cxnLst/>
                <a:rect l="l" t="t" r="r" b="b"/>
                <a:pathLst>
                  <a:path w="49279" h="39988" extrusionOk="0">
                    <a:moveTo>
                      <a:pt x="7997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7" y="39988"/>
                    </a:cubicBezTo>
                    <a:lnTo>
                      <a:pt x="41282" y="39988"/>
                    </a:lnTo>
                    <a:cubicBezTo>
                      <a:pt x="45697" y="39988"/>
                      <a:pt x="49277" y="36409"/>
                      <a:pt x="49277" y="31993"/>
                    </a:cubicBezTo>
                    <a:lnTo>
                      <a:pt x="49277" y="7995"/>
                    </a:lnTo>
                    <a:cubicBezTo>
                      <a:pt x="49278" y="3579"/>
                      <a:pt x="45697" y="0"/>
                      <a:pt x="4128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financial services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  <p:grpSp>
          <p:nvGrpSpPr>
            <p:cNvPr id="28" name="Google Shape;7478;p59">
              <a:extLst>
                <a:ext uri="{FF2B5EF4-FFF2-40B4-BE49-F238E27FC236}">
                  <a16:creationId xmlns:a16="http://schemas.microsoft.com/office/drawing/2014/main" id="{1D057927-54A5-79D4-F23C-8C549B7EB81F}"/>
                </a:ext>
              </a:extLst>
            </p:cNvPr>
            <p:cNvGrpSpPr/>
            <p:nvPr/>
          </p:nvGrpSpPr>
          <p:grpSpPr>
            <a:xfrm>
              <a:off x="2838475" y="3100241"/>
              <a:ext cx="363720" cy="257944"/>
              <a:chOff x="2838475" y="3100241"/>
              <a:chExt cx="363720" cy="257944"/>
            </a:xfrm>
          </p:grpSpPr>
          <p:grpSp>
            <p:nvGrpSpPr>
              <p:cNvPr id="29" name="Google Shape;7479;p59">
                <a:extLst>
                  <a:ext uri="{FF2B5EF4-FFF2-40B4-BE49-F238E27FC236}">
                    <a16:creationId xmlns:a16="http://schemas.microsoft.com/office/drawing/2014/main" id="{016F96C6-A9B3-5CEF-8D0F-B33D066A624F}"/>
                  </a:ext>
                </a:extLst>
              </p:cNvPr>
              <p:cNvGrpSpPr/>
              <p:nvPr/>
            </p:nvGrpSpPr>
            <p:grpSpPr>
              <a:xfrm>
                <a:off x="2838475" y="3100241"/>
                <a:ext cx="259185" cy="98237"/>
                <a:chOff x="2838475" y="3100241"/>
                <a:chExt cx="259185" cy="98237"/>
              </a:xfrm>
            </p:grpSpPr>
            <p:sp>
              <p:nvSpPr>
                <p:cNvPr id="33" name="Google Shape;7480;p59">
                  <a:extLst>
                    <a:ext uri="{FF2B5EF4-FFF2-40B4-BE49-F238E27FC236}">
                      <a16:creationId xmlns:a16="http://schemas.microsoft.com/office/drawing/2014/main" id="{9AE6D759-7CB7-BBFA-B99D-0FFA1EFD5038}"/>
                    </a:ext>
                  </a:extLst>
                </p:cNvPr>
                <p:cNvSpPr/>
                <p:nvPr/>
              </p:nvSpPr>
              <p:spPr>
                <a:xfrm>
                  <a:off x="2845042" y="3106803"/>
                  <a:ext cx="246131" cy="85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65" h="18698" extrusionOk="0">
                      <a:moveTo>
                        <a:pt x="242" y="0"/>
                      </a:moveTo>
                      <a:cubicBezTo>
                        <a:pt x="109" y="0"/>
                        <a:pt x="0" y="109"/>
                        <a:pt x="0" y="242"/>
                      </a:cubicBezTo>
                      <a:lnTo>
                        <a:pt x="0" y="5286"/>
                      </a:lnTo>
                      <a:cubicBezTo>
                        <a:pt x="0" y="8843"/>
                        <a:pt x="2895" y="11736"/>
                        <a:pt x="6451" y="11736"/>
                      </a:cubicBezTo>
                      <a:lnTo>
                        <a:pt x="46862" y="11736"/>
                      </a:lnTo>
                      <a:cubicBezTo>
                        <a:pt x="50567" y="11736"/>
                        <a:pt x="53580" y="14751"/>
                        <a:pt x="53580" y="18456"/>
                      </a:cubicBezTo>
                      <a:cubicBezTo>
                        <a:pt x="53580" y="18589"/>
                        <a:pt x="53689" y="18698"/>
                        <a:pt x="53822" y="18698"/>
                      </a:cubicBezTo>
                      <a:cubicBezTo>
                        <a:pt x="53957" y="18698"/>
                        <a:pt x="54064" y="18589"/>
                        <a:pt x="54063" y="18456"/>
                      </a:cubicBezTo>
                      <a:cubicBezTo>
                        <a:pt x="54063" y="14484"/>
                        <a:pt x="50831" y="11250"/>
                        <a:pt x="46858" y="11250"/>
                      </a:cubicBezTo>
                      <a:lnTo>
                        <a:pt x="6449" y="11250"/>
                      </a:lnTo>
                      <a:cubicBezTo>
                        <a:pt x="3160" y="11250"/>
                        <a:pt x="484" y="8576"/>
                        <a:pt x="484" y="5286"/>
                      </a:cubicBezTo>
                      <a:lnTo>
                        <a:pt x="484" y="242"/>
                      </a:lnTo>
                      <a:cubicBezTo>
                        <a:pt x="484" y="109"/>
                        <a:pt x="376" y="0"/>
                        <a:pt x="242" y="0"/>
                      </a:cubicBezTo>
                      <a:close/>
                    </a:path>
                  </a:pathLst>
                </a:custGeom>
                <a:solidFill>
                  <a:srgbClr val="9FA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34" name="Google Shape;7481;p59">
                  <a:extLst>
                    <a:ext uri="{FF2B5EF4-FFF2-40B4-BE49-F238E27FC236}">
                      <a16:creationId xmlns:a16="http://schemas.microsoft.com/office/drawing/2014/main" id="{CA161BA1-2026-0A3E-8CD9-AFB23C810E2C}"/>
                    </a:ext>
                  </a:extLst>
                </p:cNvPr>
                <p:cNvSpPr/>
                <p:nvPr/>
              </p:nvSpPr>
              <p:spPr>
                <a:xfrm>
                  <a:off x="3082301" y="3183117"/>
                  <a:ext cx="15360" cy="15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3374" extrusionOk="0">
                      <a:moveTo>
                        <a:pt x="1687" y="0"/>
                      </a:moveTo>
                      <a:cubicBezTo>
                        <a:pt x="755" y="0"/>
                        <a:pt x="0" y="755"/>
                        <a:pt x="0" y="1687"/>
                      </a:cubicBezTo>
                      <a:cubicBezTo>
                        <a:pt x="0" y="2619"/>
                        <a:pt x="755" y="3373"/>
                        <a:pt x="1687" y="3373"/>
                      </a:cubicBezTo>
                      <a:cubicBezTo>
                        <a:pt x="2619" y="3373"/>
                        <a:pt x="3373" y="2619"/>
                        <a:pt x="3373" y="1687"/>
                      </a:cubicBezTo>
                      <a:cubicBezTo>
                        <a:pt x="3373" y="755"/>
                        <a:pt x="2619" y="0"/>
                        <a:pt x="1687" y="0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  <p:sp>
              <p:nvSpPr>
                <p:cNvPr id="35" name="Google Shape;7482;p59">
                  <a:extLst>
                    <a:ext uri="{FF2B5EF4-FFF2-40B4-BE49-F238E27FC236}">
                      <a16:creationId xmlns:a16="http://schemas.microsoft.com/office/drawing/2014/main" id="{D589695C-E495-956E-FF89-1B58789BC253}"/>
                    </a:ext>
                  </a:extLst>
                </p:cNvPr>
                <p:cNvSpPr/>
                <p:nvPr/>
              </p:nvSpPr>
              <p:spPr>
                <a:xfrm>
                  <a:off x="2838475" y="3100241"/>
                  <a:ext cx="15351" cy="15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3373" extrusionOk="0">
                      <a:moveTo>
                        <a:pt x="1685" y="1"/>
                      </a:moveTo>
                      <a:cubicBezTo>
                        <a:pt x="753" y="1"/>
                        <a:pt x="0" y="754"/>
                        <a:pt x="0" y="1686"/>
                      </a:cubicBezTo>
                      <a:cubicBezTo>
                        <a:pt x="0" y="2618"/>
                        <a:pt x="753" y="3372"/>
                        <a:pt x="1685" y="3372"/>
                      </a:cubicBezTo>
                      <a:cubicBezTo>
                        <a:pt x="2617" y="3372"/>
                        <a:pt x="3372" y="2618"/>
                        <a:pt x="3372" y="1686"/>
                      </a:cubicBezTo>
                      <a:cubicBezTo>
                        <a:pt x="3372" y="754"/>
                        <a:pt x="2617" y="1"/>
                        <a:pt x="1685" y="1"/>
                      </a:cubicBezTo>
                      <a:close/>
                    </a:path>
                  </a:pathLst>
                </a:custGeom>
                <a:solidFill>
                  <a:srgbClr val="435D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200">
                    <a:latin typeface="Be Vietnam Pro" panose="020B0604020202020204" charset="0"/>
                  </a:endParaRPr>
                </a:p>
              </p:txBody>
            </p:sp>
          </p:grpSp>
          <p:sp>
            <p:nvSpPr>
              <p:cNvPr id="31" name="Google Shape;7484;p59">
                <a:extLst>
                  <a:ext uri="{FF2B5EF4-FFF2-40B4-BE49-F238E27FC236}">
                    <a16:creationId xmlns:a16="http://schemas.microsoft.com/office/drawing/2014/main" id="{C6E4D393-34A4-172C-A6AA-F4024D546734}"/>
                  </a:ext>
                </a:extLst>
              </p:cNvPr>
              <p:cNvSpPr/>
              <p:nvPr/>
            </p:nvSpPr>
            <p:spPr>
              <a:xfrm>
                <a:off x="2958065" y="3215065"/>
                <a:ext cx="244130" cy="143120"/>
              </a:xfrm>
              <a:custGeom>
                <a:avLst/>
                <a:gdLst/>
                <a:ahLst/>
                <a:cxnLst/>
                <a:rect l="l" t="t" r="r" b="b"/>
                <a:pathLst>
                  <a:path w="49279" h="39988" extrusionOk="0">
                    <a:moveTo>
                      <a:pt x="7995" y="0"/>
                    </a:moveTo>
                    <a:cubicBezTo>
                      <a:pt x="3580" y="0"/>
                      <a:pt x="0" y="3579"/>
                      <a:pt x="0" y="7995"/>
                    </a:cubicBezTo>
                    <a:lnTo>
                      <a:pt x="0" y="31993"/>
                    </a:lnTo>
                    <a:cubicBezTo>
                      <a:pt x="0" y="36409"/>
                      <a:pt x="3580" y="39988"/>
                      <a:pt x="7995" y="39988"/>
                    </a:cubicBezTo>
                    <a:lnTo>
                      <a:pt x="41282" y="39988"/>
                    </a:lnTo>
                    <a:cubicBezTo>
                      <a:pt x="45698" y="39988"/>
                      <a:pt x="49278" y="36409"/>
                      <a:pt x="49278" y="31993"/>
                    </a:cubicBezTo>
                    <a:lnTo>
                      <a:pt x="49278" y="7995"/>
                    </a:lnTo>
                    <a:cubicBezTo>
                      <a:pt x="49278" y="3579"/>
                      <a:pt x="45698" y="0"/>
                      <a:pt x="41282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>
                    <a:latin typeface="Be Vietnam Pro" panose="020B0604020202020204" charset="0"/>
                  </a:rPr>
                  <a:t>retail</a:t>
                </a:r>
                <a:endParaRPr sz="1200" dirty="0">
                  <a:latin typeface="Be Vietnam Pro" panose="020B0604020202020204" charset="0"/>
                </a:endParaRPr>
              </a:p>
            </p:txBody>
          </p:sp>
        </p:grpSp>
      </p:grp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59213" y="4759200"/>
            <a:ext cx="423791" cy="274637"/>
          </a:xfrm>
        </p:spPr>
        <p:txBody>
          <a:bodyPr/>
          <a:lstStyle/>
          <a:p>
            <a:fld id="{47FB555B-7D39-44E6-9386-F26A889643D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AD19ED-69FF-E361-20B1-194B6F5AF831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84142BC0-2274-4F7F-9CD4-C741B5C14516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8BFEA7C6-C233-3BB9-AC0A-C507C3ECF379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22956BD-DA19-2FD8-D5CA-7B59E326EF24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06D07EBA-0F41-6AEA-E665-04E9DDBA1379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A0216228-CFF8-C8D1-26C3-62F4C5E46636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8A619628-A87D-9265-DDC3-E5C6B104810B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56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4182"/>
            <a:ext cx="7704000" cy="572700"/>
          </a:xfrm>
        </p:spPr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F6230-382C-E336-0D4C-F4382AC15D53}"/>
              </a:ext>
            </a:extLst>
          </p:cNvPr>
          <p:cNvSpPr txBox="1"/>
          <p:nvPr/>
        </p:nvSpPr>
        <p:spPr>
          <a:xfrm>
            <a:off x="719999" y="1073723"/>
            <a:ext cx="18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83D55"/>
                </a:solidFill>
                <a:latin typeface="Be Vietnam Pro ExtraLight" panose="020B0604020202020204" charset="0"/>
              </a:rPr>
              <a:t>Defined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2381-CB24-B9B4-0B7C-40D24A3A429F}"/>
              </a:ext>
            </a:extLst>
          </p:cNvPr>
          <p:cNvSpPr txBox="1"/>
          <p:nvPr/>
        </p:nvSpPr>
        <p:spPr>
          <a:xfrm>
            <a:off x="1297375" y="1568487"/>
            <a:ext cx="688770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digital contract allowing terms contingent on decentralized consensus that is self-enforcing through automated execution</a:t>
            </a: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B4D473-4AE3-47BB-A340-6B6481644870}"/>
              </a:ext>
            </a:extLst>
          </p:cNvPr>
          <p:cNvGrpSpPr/>
          <p:nvPr/>
        </p:nvGrpSpPr>
        <p:grpSpPr>
          <a:xfrm>
            <a:off x="257784" y="2432583"/>
            <a:ext cx="5180482" cy="2301547"/>
            <a:chOff x="910929" y="2432583"/>
            <a:chExt cx="5180482" cy="2301547"/>
          </a:xfrm>
        </p:grpSpPr>
        <p:sp>
          <p:nvSpPr>
            <p:cNvPr id="207" name="Google Shape;289;p36">
              <a:extLst>
                <a:ext uri="{FF2B5EF4-FFF2-40B4-BE49-F238E27FC236}">
                  <a16:creationId xmlns:a16="http://schemas.microsoft.com/office/drawing/2014/main" id="{2CDB8460-C266-C1EE-C4CE-32A2CD8D128B}"/>
                </a:ext>
              </a:extLst>
            </p:cNvPr>
            <p:cNvSpPr txBox="1">
              <a:spLocks/>
            </p:cNvSpPr>
            <p:nvPr/>
          </p:nvSpPr>
          <p:spPr>
            <a:xfrm>
              <a:off x="1651054" y="2524762"/>
              <a:ext cx="739109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6289B5"/>
                  </a:solidFill>
                  <a:latin typeface="Be Vietnam Pro ExtraLight" panose="020B0604020202020204" charset="0"/>
                </a:rPr>
                <a:t>Trust</a:t>
              </a:r>
            </a:p>
          </p:txBody>
        </p:sp>
        <p:sp>
          <p:nvSpPr>
            <p:cNvPr id="208" name="Google Shape;289;p36">
              <a:extLst>
                <a:ext uri="{FF2B5EF4-FFF2-40B4-BE49-F238E27FC236}">
                  <a16:creationId xmlns:a16="http://schemas.microsoft.com/office/drawing/2014/main" id="{3A32F2CE-0D58-B84A-4FE5-171FA36E8480}"/>
                </a:ext>
              </a:extLst>
            </p:cNvPr>
            <p:cNvSpPr txBox="1">
              <a:spLocks/>
            </p:cNvSpPr>
            <p:nvPr/>
          </p:nvSpPr>
          <p:spPr>
            <a:xfrm>
              <a:off x="4283914" y="2523744"/>
              <a:ext cx="1506675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53BBB1"/>
                  </a:solidFill>
                  <a:latin typeface="Be Vietnam Pro ExtraLight" panose="020B0604020202020204" charset="0"/>
                </a:rPr>
                <a:t>Cost savings</a:t>
              </a:r>
            </a:p>
          </p:txBody>
        </p:sp>
        <p:sp>
          <p:nvSpPr>
            <p:cNvPr id="209" name="Google Shape;289;p36">
              <a:extLst>
                <a:ext uri="{FF2B5EF4-FFF2-40B4-BE49-F238E27FC236}">
                  <a16:creationId xmlns:a16="http://schemas.microsoft.com/office/drawing/2014/main" id="{CFE8C3C0-F4D6-D5DF-9B3F-C3E39A52A027}"/>
                </a:ext>
              </a:extLst>
            </p:cNvPr>
            <p:cNvSpPr txBox="1">
              <a:spLocks/>
            </p:cNvSpPr>
            <p:nvPr/>
          </p:nvSpPr>
          <p:spPr>
            <a:xfrm>
              <a:off x="1326573" y="4164348"/>
              <a:ext cx="1100382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A6A6A6"/>
                  </a:solidFill>
                  <a:latin typeface="Be Vietnam Pro ExtraLight" panose="020B0604020202020204" charset="0"/>
                </a:rPr>
                <a:t>Accuracy</a:t>
              </a:r>
            </a:p>
          </p:txBody>
        </p:sp>
        <p:sp>
          <p:nvSpPr>
            <p:cNvPr id="301" name="Google Shape;289;p36">
              <a:extLst>
                <a:ext uri="{FF2B5EF4-FFF2-40B4-BE49-F238E27FC236}">
                  <a16:creationId xmlns:a16="http://schemas.microsoft.com/office/drawing/2014/main" id="{199C5791-AE31-39D9-EE92-CD30712A70BD}"/>
                </a:ext>
              </a:extLst>
            </p:cNvPr>
            <p:cNvSpPr txBox="1">
              <a:spLocks/>
            </p:cNvSpPr>
            <p:nvPr/>
          </p:nvSpPr>
          <p:spPr>
            <a:xfrm>
              <a:off x="910929" y="3409097"/>
              <a:ext cx="1100382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4A6482"/>
                  </a:solidFill>
                  <a:latin typeface="Be Vietnam Pro ExtraLight" panose="020B0604020202020204" charset="0"/>
                </a:rPr>
                <a:t>Efficiency</a:t>
              </a:r>
            </a:p>
          </p:txBody>
        </p:sp>
        <p:sp>
          <p:nvSpPr>
            <p:cNvPr id="302" name="Google Shape;289;p36">
              <a:extLst>
                <a:ext uri="{FF2B5EF4-FFF2-40B4-BE49-F238E27FC236}">
                  <a16:creationId xmlns:a16="http://schemas.microsoft.com/office/drawing/2014/main" id="{87F4ECBC-5087-1DE2-B054-A38FCA86BAD1}"/>
                </a:ext>
              </a:extLst>
            </p:cNvPr>
            <p:cNvSpPr txBox="1">
              <a:spLocks/>
            </p:cNvSpPr>
            <p:nvPr/>
          </p:nvSpPr>
          <p:spPr>
            <a:xfrm>
              <a:off x="4584736" y="3408959"/>
              <a:ext cx="1506675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2"/>
              <a:r>
                <a:rPr lang="en-US" b="1" dirty="0">
                  <a:solidFill>
                    <a:srgbClr val="256F68"/>
                  </a:solidFill>
                  <a:latin typeface="Be Vietnam Pro ExtraLight" panose="020B0604020202020204" charset="0"/>
                </a:rPr>
                <a:t>Autonomy</a:t>
              </a: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7EA33F51-3CFC-8457-9261-2E421815EB44}"/>
                </a:ext>
              </a:extLst>
            </p:cNvPr>
            <p:cNvGrpSpPr/>
            <p:nvPr/>
          </p:nvGrpSpPr>
          <p:grpSpPr>
            <a:xfrm>
              <a:off x="2107919" y="2432583"/>
              <a:ext cx="2515283" cy="2301547"/>
              <a:chOff x="2710677" y="1976562"/>
              <a:chExt cx="2941811" cy="2639959"/>
            </a:xfrm>
          </p:grpSpPr>
          <p:sp>
            <p:nvSpPr>
              <p:cNvPr id="158" name="Google Shape;280;p20">
                <a:extLst>
                  <a:ext uri="{FF2B5EF4-FFF2-40B4-BE49-F238E27FC236}">
                    <a16:creationId xmlns:a16="http://schemas.microsoft.com/office/drawing/2014/main" id="{66F77A57-40EE-240C-DCDD-AC5CE4CE7F13}"/>
                  </a:ext>
                </a:extLst>
              </p:cNvPr>
              <p:cNvSpPr/>
              <p:nvPr/>
            </p:nvSpPr>
            <p:spPr>
              <a:xfrm>
                <a:off x="2767395" y="1984591"/>
                <a:ext cx="2628175" cy="2628347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15385" extrusionOk="0">
                    <a:moveTo>
                      <a:pt x="7405" y="1"/>
                    </a:moveTo>
                    <a:cubicBezTo>
                      <a:pt x="7232" y="1"/>
                      <a:pt x="7053" y="22"/>
                      <a:pt x="6879" y="22"/>
                    </a:cubicBezTo>
                    <a:lnTo>
                      <a:pt x="6900" y="195"/>
                    </a:lnTo>
                    <a:cubicBezTo>
                      <a:pt x="7074" y="195"/>
                      <a:pt x="7253" y="174"/>
                      <a:pt x="7426" y="174"/>
                    </a:cubicBezTo>
                    <a:lnTo>
                      <a:pt x="7405" y="1"/>
                    </a:lnTo>
                    <a:close/>
                    <a:moveTo>
                      <a:pt x="7952" y="1"/>
                    </a:moveTo>
                    <a:lnTo>
                      <a:pt x="7952" y="174"/>
                    </a:lnTo>
                    <a:cubicBezTo>
                      <a:pt x="8126" y="174"/>
                      <a:pt x="8305" y="195"/>
                      <a:pt x="8478" y="195"/>
                    </a:cubicBezTo>
                    <a:lnTo>
                      <a:pt x="8478" y="22"/>
                    </a:lnTo>
                    <a:cubicBezTo>
                      <a:pt x="8305" y="22"/>
                      <a:pt x="8126" y="1"/>
                      <a:pt x="7952" y="1"/>
                    </a:cubicBezTo>
                    <a:close/>
                    <a:moveTo>
                      <a:pt x="9025" y="106"/>
                    </a:moveTo>
                    <a:lnTo>
                      <a:pt x="8983" y="285"/>
                    </a:lnTo>
                    <a:cubicBezTo>
                      <a:pt x="9157" y="306"/>
                      <a:pt x="9336" y="348"/>
                      <a:pt x="9509" y="369"/>
                    </a:cubicBezTo>
                    <a:lnTo>
                      <a:pt x="9551" y="216"/>
                    </a:lnTo>
                    <a:cubicBezTo>
                      <a:pt x="9378" y="174"/>
                      <a:pt x="9204" y="132"/>
                      <a:pt x="9025" y="106"/>
                    </a:cubicBezTo>
                    <a:close/>
                    <a:moveTo>
                      <a:pt x="6353" y="106"/>
                    </a:moveTo>
                    <a:cubicBezTo>
                      <a:pt x="6180" y="132"/>
                      <a:pt x="6001" y="174"/>
                      <a:pt x="5827" y="216"/>
                    </a:cubicBezTo>
                    <a:lnTo>
                      <a:pt x="5870" y="395"/>
                    </a:lnTo>
                    <a:cubicBezTo>
                      <a:pt x="6022" y="348"/>
                      <a:pt x="6201" y="306"/>
                      <a:pt x="6374" y="285"/>
                    </a:cubicBezTo>
                    <a:lnTo>
                      <a:pt x="6353" y="106"/>
                    </a:lnTo>
                    <a:close/>
                    <a:moveTo>
                      <a:pt x="10056" y="348"/>
                    </a:moveTo>
                    <a:lnTo>
                      <a:pt x="10014" y="527"/>
                    </a:lnTo>
                    <a:cubicBezTo>
                      <a:pt x="10167" y="569"/>
                      <a:pt x="10340" y="632"/>
                      <a:pt x="10493" y="700"/>
                    </a:cubicBezTo>
                    <a:lnTo>
                      <a:pt x="10561" y="548"/>
                    </a:lnTo>
                    <a:cubicBezTo>
                      <a:pt x="10408" y="479"/>
                      <a:pt x="10230" y="416"/>
                      <a:pt x="10056" y="348"/>
                    </a:cubicBezTo>
                    <a:close/>
                    <a:moveTo>
                      <a:pt x="5302" y="369"/>
                    </a:moveTo>
                    <a:cubicBezTo>
                      <a:pt x="5149" y="416"/>
                      <a:pt x="4970" y="479"/>
                      <a:pt x="4797" y="548"/>
                    </a:cubicBezTo>
                    <a:lnTo>
                      <a:pt x="4865" y="721"/>
                    </a:lnTo>
                    <a:cubicBezTo>
                      <a:pt x="5039" y="658"/>
                      <a:pt x="5191" y="590"/>
                      <a:pt x="5365" y="527"/>
                    </a:cubicBezTo>
                    <a:lnTo>
                      <a:pt x="5302" y="369"/>
                    </a:lnTo>
                    <a:close/>
                    <a:moveTo>
                      <a:pt x="11066" y="763"/>
                    </a:moveTo>
                    <a:lnTo>
                      <a:pt x="10976" y="921"/>
                    </a:lnTo>
                    <a:cubicBezTo>
                      <a:pt x="11129" y="984"/>
                      <a:pt x="11282" y="1074"/>
                      <a:pt x="11439" y="1158"/>
                    </a:cubicBezTo>
                    <a:lnTo>
                      <a:pt x="11523" y="1005"/>
                    </a:lnTo>
                    <a:cubicBezTo>
                      <a:pt x="11371" y="921"/>
                      <a:pt x="11218" y="832"/>
                      <a:pt x="11066" y="763"/>
                    </a:cubicBezTo>
                    <a:close/>
                    <a:moveTo>
                      <a:pt x="4313" y="763"/>
                    </a:moveTo>
                    <a:cubicBezTo>
                      <a:pt x="4160" y="853"/>
                      <a:pt x="3987" y="942"/>
                      <a:pt x="3834" y="1026"/>
                    </a:cubicBezTo>
                    <a:lnTo>
                      <a:pt x="3918" y="1184"/>
                    </a:lnTo>
                    <a:cubicBezTo>
                      <a:pt x="4076" y="1095"/>
                      <a:pt x="4229" y="1005"/>
                      <a:pt x="4381" y="921"/>
                    </a:cubicBezTo>
                    <a:lnTo>
                      <a:pt x="4313" y="763"/>
                    </a:lnTo>
                    <a:close/>
                    <a:moveTo>
                      <a:pt x="11986" y="1289"/>
                    </a:moveTo>
                    <a:lnTo>
                      <a:pt x="11897" y="1447"/>
                    </a:lnTo>
                    <a:cubicBezTo>
                      <a:pt x="12028" y="1531"/>
                      <a:pt x="12181" y="1642"/>
                      <a:pt x="12312" y="1752"/>
                    </a:cubicBezTo>
                    <a:lnTo>
                      <a:pt x="12423" y="1621"/>
                    </a:lnTo>
                    <a:cubicBezTo>
                      <a:pt x="12270" y="1510"/>
                      <a:pt x="12139" y="1400"/>
                      <a:pt x="11986" y="1289"/>
                    </a:cubicBezTo>
                    <a:close/>
                    <a:moveTo>
                      <a:pt x="3392" y="1316"/>
                    </a:moveTo>
                    <a:cubicBezTo>
                      <a:pt x="3240" y="1400"/>
                      <a:pt x="3087" y="1510"/>
                      <a:pt x="2956" y="1621"/>
                    </a:cubicBezTo>
                    <a:lnTo>
                      <a:pt x="3066" y="1773"/>
                    </a:lnTo>
                    <a:cubicBezTo>
                      <a:pt x="3198" y="1663"/>
                      <a:pt x="3350" y="1552"/>
                      <a:pt x="3482" y="1447"/>
                    </a:cubicBezTo>
                    <a:lnTo>
                      <a:pt x="3392" y="1316"/>
                    </a:lnTo>
                    <a:close/>
                    <a:moveTo>
                      <a:pt x="12838" y="1947"/>
                    </a:moveTo>
                    <a:lnTo>
                      <a:pt x="12707" y="2078"/>
                    </a:lnTo>
                    <a:cubicBezTo>
                      <a:pt x="12838" y="2210"/>
                      <a:pt x="12970" y="2320"/>
                      <a:pt x="13101" y="2452"/>
                    </a:cubicBezTo>
                    <a:lnTo>
                      <a:pt x="13212" y="2320"/>
                    </a:lnTo>
                    <a:cubicBezTo>
                      <a:pt x="13101" y="2189"/>
                      <a:pt x="12970" y="2078"/>
                      <a:pt x="12838" y="1947"/>
                    </a:cubicBezTo>
                    <a:close/>
                    <a:moveTo>
                      <a:pt x="2540" y="1973"/>
                    </a:moveTo>
                    <a:cubicBezTo>
                      <a:pt x="2409" y="2078"/>
                      <a:pt x="2277" y="2210"/>
                      <a:pt x="2146" y="2341"/>
                    </a:cubicBezTo>
                    <a:lnTo>
                      <a:pt x="2277" y="2473"/>
                    </a:lnTo>
                    <a:cubicBezTo>
                      <a:pt x="2409" y="2341"/>
                      <a:pt x="2540" y="2210"/>
                      <a:pt x="2651" y="2104"/>
                    </a:cubicBezTo>
                    <a:lnTo>
                      <a:pt x="2540" y="1973"/>
                    </a:lnTo>
                    <a:close/>
                    <a:moveTo>
                      <a:pt x="13585" y="2715"/>
                    </a:moveTo>
                    <a:lnTo>
                      <a:pt x="13454" y="2846"/>
                    </a:lnTo>
                    <a:cubicBezTo>
                      <a:pt x="13564" y="2977"/>
                      <a:pt x="13675" y="3109"/>
                      <a:pt x="13759" y="3240"/>
                    </a:cubicBezTo>
                    <a:lnTo>
                      <a:pt x="13911" y="3156"/>
                    </a:lnTo>
                    <a:cubicBezTo>
                      <a:pt x="13806" y="2999"/>
                      <a:pt x="13696" y="2867"/>
                      <a:pt x="13585" y="2715"/>
                    </a:cubicBezTo>
                    <a:close/>
                    <a:moveTo>
                      <a:pt x="1793" y="2736"/>
                    </a:moveTo>
                    <a:cubicBezTo>
                      <a:pt x="1683" y="2867"/>
                      <a:pt x="1578" y="3025"/>
                      <a:pt x="1467" y="3177"/>
                    </a:cubicBezTo>
                    <a:lnTo>
                      <a:pt x="1620" y="3262"/>
                    </a:lnTo>
                    <a:cubicBezTo>
                      <a:pt x="1709" y="3130"/>
                      <a:pt x="1815" y="2977"/>
                      <a:pt x="1925" y="2846"/>
                    </a:cubicBezTo>
                    <a:lnTo>
                      <a:pt x="1793" y="2736"/>
                    </a:lnTo>
                    <a:close/>
                    <a:moveTo>
                      <a:pt x="14222" y="3593"/>
                    </a:moveTo>
                    <a:lnTo>
                      <a:pt x="14069" y="3682"/>
                    </a:lnTo>
                    <a:cubicBezTo>
                      <a:pt x="14153" y="3835"/>
                      <a:pt x="14243" y="3987"/>
                      <a:pt x="14332" y="4140"/>
                    </a:cubicBezTo>
                    <a:lnTo>
                      <a:pt x="14484" y="4050"/>
                    </a:lnTo>
                    <a:cubicBezTo>
                      <a:pt x="14395" y="3898"/>
                      <a:pt x="14306" y="3745"/>
                      <a:pt x="14222" y="3593"/>
                    </a:cubicBezTo>
                    <a:close/>
                    <a:moveTo>
                      <a:pt x="1157" y="3614"/>
                    </a:moveTo>
                    <a:cubicBezTo>
                      <a:pt x="1073" y="3766"/>
                      <a:pt x="984" y="3919"/>
                      <a:pt x="894" y="4077"/>
                    </a:cubicBezTo>
                    <a:lnTo>
                      <a:pt x="1052" y="4161"/>
                    </a:lnTo>
                    <a:cubicBezTo>
                      <a:pt x="1136" y="4008"/>
                      <a:pt x="1225" y="3856"/>
                      <a:pt x="1315" y="3703"/>
                    </a:cubicBezTo>
                    <a:lnTo>
                      <a:pt x="1157" y="3614"/>
                    </a:lnTo>
                    <a:close/>
                    <a:moveTo>
                      <a:pt x="14726" y="4534"/>
                    </a:moveTo>
                    <a:lnTo>
                      <a:pt x="14548" y="4603"/>
                    </a:lnTo>
                    <a:cubicBezTo>
                      <a:pt x="14637" y="4776"/>
                      <a:pt x="14700" y="4929"/>
                      <a:pt x="14747" y="5081"/>
                    </a:cubicBezTo>
                    <a:lnTo>
                      <a:pt x="14921" y="5039"/>
                    </a:lnTo>
                    <a:cubicBezTo>
                      <a:pt x="14858" y="4866"/>
                      <a:pt x="14790" y="4708"/>
                      <a:pt x="14726" y="4534"/>
                    </a:cubicBezTo>
                    <a:close/>
                    <a:moveTo>
                      <a:pt x="657" y="4555"/>
                    </a:moveTo>
                    <a:cubicBezTo>
                      <a:pt x="589" y="4734"/>
                      <a:pt x="526" y="4887"/>
                      <a:pt x="458" y="5060"/>
                    </a:cubicBezTo>
                    <a:lnTo>
                      <a:pt x="631" y="5129"/>
                    </a:lnTo>
                    <a:cubicBezTo>
                      <a:pt x="678" y="4950"/>
                      <a:pt x="742" y="4797"/>
                      <a:pt x="831" y="4624"/>
                    </a:cubicBezTo>
                    <a:lnTo>
                      <a:pt x="657" y="4555"/>
                    </a:lnTo>
                    <a:close/>
                    <a:moveTo>
                      <a:pt x="15095" y="5544"/>
                    </a:moveTo>
                    <a:lnTo>
                      <a:pt x="14921" y="5586"/>
                    </a:lnTo>
                    <a:cubicBezTo>
                      <a:pt x="14963" y="5760"/>
                      <a:pt x="15010" y="5939"/>
                      <a:pt x="15053" y="6091"/>
                    </a:cubicBezTo>
                    <a:lnTo>
                      <a:pt x="15226" y="6070"/>
                    </a:lnTo>
                    <a:cubicBezTo>
                      <a:pt x="15184" y="5891"/>
                      <a:pt x="15142" y="5718"/>
                      <a:pt x="15095" y="5544"/>
                    </a:cubicBezTo>
                    <a:close/>
                    <a:moveTo>
                      <a:pt x="305" y="5565"/>
                    </a:moveTo>
                    <a:cubicBezTo>
                      <a:pt x="237" y="5739"/>
                      <a:pt x="195" y="5918"/>
                      <a:pt x="174" y="6091"/>
                    </a:cubicBezTo>
                    <a:lnTo>
                      <a:pt x="347" y="6133"/>
                    </a:lnTo>
                    <a:cubicBezTo>
                      <a:pt x="368" y="5960"/>
                      <a:pt x="416" y="5786"/>
                      <a:pt x="458" y="5607"/>
                    </a:cubicBezTo>
                    <a:lnTo>
                      <a:pt x="305" y="5565"/>
                    </a:lnTo>
                    <a:close/>
                    <a:moveTo>
                      <a:pt x="15315" y="6596"/>
                    </a:moveTo>
                    <a:lnTo>
                      <a:pt x="15142" y="6617"/>
                    </a:lnTo>
                    <a:cubicBezTo>
                      <a:pt x="15163" y="6791"/>
                      <a:pt x="15184" y="6969"/>
                      <a:pt x="15184" y="7143"/>
                    </a:cubicBezTo>
                    <a:lnTo>
                      <a:pt x="15358" y="7122"/>
                    </a:lnTo>
                    <a:cubicBezTo>
                      <a:pt x="15358" y="6943"/>
                      <a:pt x="15337" y="6770"/>
                      <a:pt x="15315" y="6596"/>
                    </a:cubicBezTo>
                    <a:close/>
                    <a:moveTo>
                      <a:pt x="84" y="6617"/>
                    </a:moveTo>
                    <a:cubicBezTo>
                      <a:pt x="42" y="6791"/>
                      <a:pt x="42" y="6969"/>
                      <a:pt x="21" y="7143"/>
                    </a:cubicBezTo>
                    <a:lnTo>
                      <a:pt x="195" y="7164"/>
                    </a:lnTo>
                    <a:cubicBezTo>
                      <a:pt x="216" y="6990"/>
                      <a:pt x="216" y="6812"/>
                      <a:pt x="263" y="6638"/>
                    </a:cubicBezTo>
                    <a:lnTo>
                      <a:pt x="84" y="6617"/>
                    </a:lnTo>
                    <a:close/>
                    <a:moveTo>
                      <a:pt x="0" y="7690"/>
                    </a:moveTo>
                    <a:cubicBezTo>
                      <a:pt x="0" y="7864"/>
                      <a:pt x="21" y="8042"/>
                      <a:pt x="21" y="8216"/>
                    </a:cubicBezTo>
                    <a:lnTo>
                      <a:pt x="195" y="8216"/>
                    </a:lnTo>
                    <a:cubicBezTo>
                      <a:pt x="195" y="8042"/>
                      <a:pt x="174" y="7864"/>
                      <a:pt x="174" y="7690"/>
                    </a:cubicBezTo>
                    <a:close/>
                    <a:moveTo>
                      <a:pt x="15205" y="7669"/>
                    </a:moveTo>
                    <a:lnTo>
                      <a:pt x="15205" y="7690"/>
                    </a:lnTo>
                    <a:cubicBezTo>
                      <a:pt x="15205" y="7864"/>
                      <a:pt x="15205" y="8042"/>
                      <a:pt x="15184" y="8195"/>
                    </a:cubicBezTo>
                    <a:lnTo>
                      <a:pt x="15358" y="8216"/>
                    </a:lnTo>
                    <a:cubicBezTo>
                      <a:pt x="15384" y="8042"/>
                      <a:pt x="15384" y="7864"/>
                      <a:pt x="15384" y="7690"/>
                    </a:cubicBezTo>
                    <a:lnTo>
                      <a:pt x="15384" y="7669"/>
                    </a:lnTo>
                    <a:close/>
                    <a:moveTo>
                      <a:pt x="263" y="8742"/>
                    </a:moveTo>
                    <a:lnTo>
                      <a:pt x="84" y="8763"/>
                    </a:lnTo>
                    <a:cubicBezTo>
                      <a:pt x="105" y="8942"/>
                      <a:pt x="132" y="9115"/>
                      <a:pt x="174" y="9289"/>
                    </a:cubicBezTo>
                    <a:lnTo>
                      <a:pt x="347" y="9247"/>
                    </a:lnTo>
                    <a:cubicBezTo>
                      <a:pt x="305" y="9073"/>
                      <a:pt x="284" y="8915"/>
                      <a:pt x="263" y="8742"/>
                    </a:cubicBezTo>
                    <a:close/>
                    <a:moveTo>
                      <a:pt x="15142" y="8721"/>
                    </a:moveTo>
                    <a:cubicBezTo>
                      <a:pt x="15121" y="8894"/>
                      <a:pt x="15095" y="9073"/>
                      <a:pt x="15053" y="9247"/>
                    </a:cubicBezTo>
                    <a:lnTo>
                      <a:pt x="15226" y="9289"/>
                    </a:lnTo>
                    <a:cubicBezTo>
                      <a:pt x="15252" y="9115"/>
                      <a:pt x="15294" y="8915"/>
                      <a:pt x="15315" y="8742"/>
                    </a:cubicBezTo>
                    <a:lnTo>
                      <a:pt x="15142" y="8721"/>
                    </a:lnTo>
                    <a:close/>
                    <a:moveTo>
                      <a:pt x="479" y="9752"/>
                    </a:moveTo>
                    <a:lnTo>
                      <a:pt x="305" y="9815"/>
                    </a:lnTo>
                    <a:cubicBezTo>
                      <a:pt x="347" y="9967"/>
                      <a:pt x="416" y="10146"/>
                      <a:pt x="458" y="10320"/>
                    </a:cubicBezTo>
                    <a:lnTo>
                      <a:pt x="631" y="10257"/>
                    </a:lnTo>
                    <a:cubicBezTo>
                      <a:pt x="568" y="10099"/>
                      <a:pt x="526" y="9925"/>
                      <a:pt x="479" y="9752"/>
                    </a:cubicBezTo>
                    <a:close/>
                    <a:moveTo>
                      <a:pt x="14921" y="9752"/>
                    </a:moveTo>
                    <a:cubicBezTo>
                      <a:pt x="14879" y="9925"/>
                      <a:pt x="14811" y="10078"/>
                      <a:pt x="14769" y="10257"/>
                    </a:cubicBezTo>
                    <a:lnTo>
                      <a:pt x="14921" y="10320"/>
                    </a:lnTo>
                    <a:cubicBezTo>
                      <a:pt x="14989" y="10146"/>
                      <a:pt x="15053" y="9967"/>
                      <a:pt x="15095" y="9794"/>
                    </a:cubicBezTo>
                    <a:lnTo>
                      <a:pt x="14921" y="9752"/>
                    </a:lnTo>
                    <a:close/>
                    <a:moveTo>
                      <a:pt x="14569" y="10735"/>
                    </a:moveTo>
                    <a:cubicBezTo>
                      <a:pt x="14506" y="10888"/>
                      <a:pt x="14416" y="11066"/>
                      <a:pt x="14332" y="11219"/>
                    </a:cubicBezTo>
                    <a:lnTo>
                      <a:pt x="14484" y="11282"/>
                    </a:lnTo>
                    <a:cubicBezTo>
                      <a:pt x="14569" y="11130"/>
                      <a:pt x="14658" y="10977"/>
                      <a:pt x="14726" y="10804"/>
                    </a:cubicBezTo>
                    <a:lnTo>
                      <a:pt x="14569" y="10735"/>
                    </a:lnTo>
                    <a:close/>
                    <a:moveTo>
                      <a:pt x="831" y="10735"/>
                    </a:moveTo>
                    <a:lnTo>
                      <a:pt x="678" y="10825"/>
                    </a:lnTo>
                    <a:cubicBezTo>
                      <a:pt x="742" y="10977"/>
                      <a:pt x="831" y="11130"/>
                      <a:pt x="894" y="11308"/>
                    </a:cubicBezTo>
                    <a:lnTo>
                      <a:pt x="1052" y="11219"/>
                    </a:lnTo>
                    <a:cubicBezTo>
                      <a:pt x="984" y="11066"/>
                      <a:pt x="894" y="10914"/>
                      <a:pt x="831" y="10735"/>
                    </a:cubicBezTo>
                    <a:close/>
                    <a:moveTo>
                      <a:pt x="1315" y="11677"/>
                    </a:moveTo>
                    <a:lnTo>
                      <a:pt x="1183" y="11766"/>
                    </a:lnTo>
                    <a:cubicBezTo>
                      <a:pt x="1268" y="11919"/>
                      <a:pt x="1378" y="12050"/>
                      <a:pt x="1467" y="12203"/>
                    </a:cubicBezTo>
                    <a:lnTo>
                      <a:pt x="1620" y="12097"/>
                    </a:lnTo>
                    <a:cubicBezTo>
                      <a:pt x="1509" y="11966"/>
                      <a:pt x="1420" y="11808"/>
                      <a:pt x="1315" y="11677"/>
                    </a:cubicBezTo>
                    <a:close/>
                    <a:moveTo>
                      <a:pt x="14069" y="11656"/>
                    </a:moveTo>
                    <a:cubicBezTo>
                      <a:pt x="13980" y="11808"/>
                      <a:pt x="13890" y="11966"/>
                      <a:pt x="13780" y="12097"/>
                    </a:cubicBezTo>
                    <a:lnTo>
                      <a:pt x="13911" y="12203"/>
                    </a:lnTo>
                    <a:cubicBezTo>
                      <a:pt x="14022" y="12050"/>
                      <a:pt x="14132" y="11897"/>
                      <a:pt x="14222" y="11766"/>
                    </a:cubicBezTo>
                    <a:lnTo>
                      <a:pt x="14069" y="11656"/>
                    </a:lnTo>
                    <a:close/>
                    <a:moveTo>
                      <a:pt x="13454" y="12513"/>
                    </a:moveTo>
                    <a:cubicBezTo>
                      <a:pt x="13343" y="12644"/>
                      <a:pt x="13233" y="12776"/>
                      <a:pt x="13101" y="12907"/>
                    </a:cubicBezTo>
                    <a:lnTo>
                      <a:pt x="13233" y="13018"/>
                    </a:lnTo>
                    <a:cubicBezTo>
                      <a:pt x="13343" y="12907"/>
                      <a:pt x="13475" y="12755"/>
                      <a:pt x="13585" y="12623"/>
                    </a:cubicBezTo>
                    <a:lnTo>
                      <a:pt x="13454" y="12513"/>
                    </a:lnTo>
                    <a:close/>
                    <a:moveTo>
                      <a:pt x="1946" y="12513"/>
                    </a:moveTo>
                    <a:lnTo>
                      <a:pt x="1815" y="12623"/>
                    </a:lnTo>
                    <a:cubicBezTo>
                      <a:pt x="1925" y="12776"/>
                      <a:pt x="2035" y="12907"/>
                      <a:pt x="2167" y="13039"/>
                    </a:cubicBezTo>
                    <a:lnTo>
                      <a:pt x="2298" y="12907"/>
                    </a:lnTo>
                    <a:cubicBezTo>
                      <a:pt x="2167" y="12776"/>
                      <a:pt x="2056" y="12644"/>
                      <a:pt x="1946" y="12513"/>
                    </a:cubicBezTo>
                    <a:close/>
                    <a:moveTo>
                      <a:pt x="2672" y="13281"/>
                    </a:moveTo>
                    <a:lnTo>
                      <a:pt x="2561" y="13412"/>
                    </a:lnTo>
                    <a:cubicBezTo>
                      <a:pt x="2693" y="13517"/>
                      <a:pt x="2824" y="13628"/>
                      <a:pt x="2956" y="13738"/>
                    </a:cubicBezTo>
                    <a:lnTo>
                      <a:pt x="3066" y="13607"/>
                    </a:lnTo>
                    <a:cubicBezTo>
                      <a:pt x="2935" y="13496"/>
                      <a:pt x="2803" y="13386"/>
                      <a:pt x="2672" y="13281"/>
                    </a:cubicBezTo>
                    <a:close/>
                    <a:moveTo>
                      <a:pt x="12728" y="13254"/>
                    </a:moveTo>
                    <a:cubicBezTo>
                      <a:pt x="12596" y="13386"/>
                      <a:pt x="12465" y="13496"/>
                      <a:pt x="12312" y="13607"/>
                    </a:cubicBezTo>
                    <a:lnTo>
                      <a:pt x="12423" y="13738"/>
                    </a:lnTo>
                    <a:cubicBezTo>
                      <a:pt x="12575" y="13628"/>
                      <a:pt x="12707" y="13517"/>
                      <a:pt x="12838" y="13386"/>
                    </a:cubicBezTo>
                    <a:lnTo>
                      <a:pt x="12728" y="13254"/>
                    </a:lnTo>
                    <a:close/>
                    <a:moveTo>
                      <a:pt x="3503" y="13912"/>
                    </a:moveTo>
                    <a:lnTo>
                      <a:pt x="3392" y="14070"/>
                    </a:lnTo>
                    <a:cubicBezTo>
                      <a:pt x="3550" y="14154"/>
                      <a:pt x="3703" y="14264"/>
                      <a:pt x="3855" y="14354"/>
                    </a:cubicBezTo>
                    <a:lnTo>
                      <a:pt x="3945" y="14201"/>
                    </a:lnTo>
                    <a:cubicBezTo>
                      <a:pt x="3787" y="14112"/>
                      <a:pt x="3634" y="14022"/>
                      <a:pt x="3503" y="13912"/>
                    </a:cubicBezTo>
                    <a:close/>
                    <a:moveTo>
                      <a:pt x="11897" y="13912"/>
                    </a:moveTo>
                    <a:cubicBezTo>
                      <a:pt x="11765" y="14001"/>
                      <a:pt x="11613" y="14112"/>
                      <a:pt x="11460" y="14201"/>
                    </a:cubicBezTo>
                    <a:lnTo>
                      <a:pt x="11544" y="14354"/>
                    </a:lnTo>
                    <a:cubicBezTo>
                      <a:pt x="11702" y="14243"/>
                      <a:pt x="11855" y="14154"/>
                      <a:pt x="12007" y="14070"/>
                    </a:cubicBezTo>
                    <a:lnTo>
                      <a:pt x="11897" y="13912"/>
                    </a:lnTo>
                    <a:close/>
                    <a:moveTo>
                      <a:pt x="4402" y="14438"/>
                    </a:moveTo>
                    <a:lnTo>
                      <a:pt x="4339" y="14596"/>
                    </a:lnTo>
                    <a:cubicBezTo>
                      <a:pt x="4492" y="14680"/>
                      <a:pt x="4644" y="14748"/>
                      <a:pt x="4818" y="14811"/>
                    </a:cubicBezTo>
                    <a:lnTo>
                      <a:pt x="4886" y="14659"/>
                    </a:lnTo>
                    <a:cubicBezTo>
                      <a:pt x="4734" y="14596"/>
                      <a:pt x="4555" y="14506"/>
                      <a:pt x="4402" y="14438"/>
                    </a:cubicBezTo>
                    <a:close/>
                    <a:moveTo>
                      <a:pt x="10997" y="14438"/>
                    </a:moveTo>
                    <a:cubicBezTo>
                      <a:pt x="10845" y="14506"/>
                      <a:pt x="10671" y="14596"/>
                      <a:pt x="10519" y="14659"/>
                    </a:cubicBezTo>
                    <a:lnTo>
                      <a:pt x="10582" y="14811"/>
                    </a:lnTo>
                    <a:cubicBezTo>
                      <a:pt x="10735" y="14748"/>
                      <a:pt x="10913" y="14680"/>
                      <a:pt x="11066" y="14596"/>
                    </a:cubicBezTo>
                    <a:lnTo>
                      <a:pt x="10997" y="14438"/>
                    </a:lnTo>
                    <a:close/>
                    <a:moveTo>
                      <a:pt x="5391" y="14832"/>
                    </a:moveTo>
                    <a:lnTo>
                      <a:pt x="5323" y="15011"/>
                    </a:lnTo>
                    <a:cubicBezTo>
                      <a:pt x="5496" y="15053"/>
                      <a:pt x="5675" y="15095"/>
                      <a:pt x="5849" y="15143"/>
                    </a:cubicBezTo>
                    <a:lnTo>
                      <a:pt x="5891" y="14990"/>
                    </a:lnTo>
                    <a:cubicBezTo>
                      <a:pt x="5717" y="14943"/>
                      <a:pt x="5543" y="14880"/>
                      <a:pt x="5391" y="14832"/>
                    </a:cubicBezTo>
                    <a:close/>
                    <a:moveTo>
                      <a:pt x="10014" y="14832"/>
                    </a:moveTo>
                    <a:cubicBezTo>
                      <a:pt x="9861" y="14880"/>
                      <a:pt x="9683" y="14922"/>
                      <a:pt x="9509" y="14964"/>
                    </a:cubicBezTo>
                    <a:lnTo>
                      <a:pt x="9551" y="15143"/>
                    </a:lnTo>
                    <a:cubicBezTo>
                      <a:pt x="9730" y="15095"/>
                      <a:pt x="9904" y="15053"/>
                      <a:pt x="10077" y="14990"/>
                    </a:cubicBezTo>
                    <a:lnTo>
                      <a:pt x="10014" y="14832"/>
                    </a:lnTo>
                    <a:close/>
                    <a:moveTo>
                      <a:pt x="6395" y="15074"/>
                    </a:moveTo>
                    <a:lnTo>
                      <a:pt x="6374" y="15253"/>
                    </a:lnTo>
                    <a:cubicBezTo>
                      <a:pt x="6548" y="15295"/>
                      <a:pt x="6727" y="15316"/>
                      <a:pt x="6900" y="15337"/>
                    </a:cubicBezTo>
                    <a:lnTo>
                      <a:pt x="6921" y="15164"/>
                    </a:lnTo>
                    <a:cubicBezTo>
                      <a:pt x="6748" y="15143"/>
                      <a:pt x="6574" y="15122"/>
                      <a:pt x="6395" y="15074"/>
                    </a:cubicBezTo>
                    <a:close/>
                    <a:moveTo>
                      <a:pt x="9004" y="15074"/>
                    </a:moveTo>
                    <a:cubicBezTo>
                      <a:pt x="8831" y="15122"/>
                      <a:pt x="8652" y="15143"/>
                      <a:pt x="8478" y="15164"/>
                    </a:cubicBezTo>
                    <a:lnTo>
                      <a:pt x="8499" y="15337"/>
                    </a:lnTo>
                    <a:cubicBezTo>
                      <a:pt x="8678" y="15316"/>
                      <a:pt x="8852" y="15295"/>
                      <a:pt x="9025" y="15253"/>
                    </a:cubicBezTo>
                    <a:lnTo>
                      <a:pt x="9004" y="15074"/>
                    </a:lnTo>
                    <a:close/>
                    <a:moveTo>
                      <a:pt x="7447" y="15185"/>
                    </a:moveTo>
                    <a:lnTo>
                      <a:pt x="7426" y="15358"/>
                    </a:lnTo>
                    <a:cubicBezTo>
                      <a:pt x="7516" y="15358"/>
                      <a:pt x="7600" y="15384"/>
                      <a:pt x="7689" y="15384"/>
                    </a:cubicBezTo>
                    <a:cubicBezTo>
                      <a:pt x="7779" y="15384"/>
                      <a:pt x="7889" y="15358"/>
                      <a:pt x="7973" y="15358"/>
                    </a:cubicBezTo>
                    <a:lnTo>
                      <a:pt x="7952" y="15185"/>
                    </a:lnTo>
                    <a:cubicBezTo>
                      <a:pt x="7876" y="15195"/>
                      <a:pt x="7788" y="15200"/>
                      <a:pt x="7700" y="15200"/>
                    </a:cubicBezTo>
                    <a:cubicBezTo>
                      <a:pt x="7612" y="15200"/>
                      <a:pt x="7524" y="15195"/>
                      <a:pt x="7447" y="15185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281;p20">
                <a:extLst>
                  <a:ext uri="{FF2B5EF4-FFF2-40B4-BE49-F238E27FC236}">
                    <a16:creationId xmlns:a16="http://schemas.microsoft.com/office/drawing/2014/main" id="{D13F78D5-35AD-2460-9B80-C552DB2B8C8C}"/>
                  </a:ext>
                </a:extLst>
              </p:cNvPr>
              <p:cNvSpPr/>
              <p:nvPr/>
            </p:nvSpPr>
            <p:spPr>
              <a:xfrm>
                <a:off x="3175184" y="1976562"/>
                <a:ext cx="864613" cy="1011021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5918" extrusionOk="0">
                    <a:moveTo>
                      <a:pt x="2520" y="0"/>
                    </a:moveTo>
                    <a:lnTo>
                      <a:pt x="1" y="1468"/>
                    </a:lnTo>
                    <a:lnTo>
                      <a:pt x="1" y="4450"/>
                    </a:lnTo>
                    <a:lnTo>
                      <a:pt x="2520" y="5917"/>
                    </a:lnTo>
                    <a:lnTo>
                      <a:pt x="5060" y="4450"/>
                    </a:lnTo>
                    <a:lnTo>
                      <a:pt x="5060" y="1468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282;p20">
                <a:extLst>
                  <a:ext uri="{FF2B5EF4-FFF2-40B4-BE49-F238E27FC236}">
                    <a16:creationId xmlns:a16="http://schemas.microsoft.com/office/drawing/2014/main" id="{57EF89E8-89E8-51FB-C38D-6C5B8D876019}"/>
                  </a:ext>
                </a:extLst>
              </p:cNvPr>
              <p:cNvSpPr/>
              <p:nvPr/>
            </p:nvSpPr>
            <p:spPr>
              <a:xfrm>
                <a:off x="4118721" y="1976562"/>
                <a:ext cx="864442" cy="1011021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918" extrusionOk="0">
                    <a:moveTo>
                      <a:pt x="2519" y="0"/>
                    </a:moveTo>
                    <a:lnTo>
                      <a:pt x="0" y="1468"/>
                    </a:lnTo>
                    <a:lnTo>
                      <a:pt x="0" y="4450"/>
                    </a:lnTo>
                    <a:lnTo>
                      <a:pt x="2519" y="5917"/>
                    </a:lnTo>
                    <a:lnTo>
                      <a:pt x="5060" y="4450"/>
                    </a:lnTo>
                    <a:lnTo>
                      <a:pt x="5060" y="1468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rgbClr val="53BB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283;p20">
                <a:extLst>
                  <a:ext uri="{FF2B5EF4-FFF2-40B4-BE49-F238E27FC236}">
                    <a16:creationId xmlns:a16="http://schemas.microsoft.com/office/drawing/2014/main" id="{29C6DA9F-277A-0AB7-DB00-F16F1DE339B2}"/>
                  </a:ext>
                </a:extLst>
              </p:cNvPr>
              <p:cNvSpPr/>
              <p:nvPr/>
            </p:nvSpPr>
            <p:spPr>
              <a:xfrm>
                <a:off x="3187080" y="3603708"/>
                <a:ext cx="864613" cy="1011021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5918" extrusionOk="0">
                    <a:moveTo>
                      <a:pt x="2520" y="1"/>
                    </a:moveTo>
                    <a:lnTo>
                      <a:pt x="1" y="1468"/>
                    </a:lnTo>
                    <a:lnTo>
                      <a:pt x="1" y="4450"/>
                    </a:lnTo>
                    <a:lnTo>
                      <a:pt x="2520" y="5918"/>
                    </a:lnTo>
                    <a:lnTo>
                      <a:pt x="5060" y="4450"/>
                    </a:lnTo>
                    <a:lnTo>
                      <a:pt x="5060" y="1468"/>
                    </a:lnTo>
                    <a:lnTo>
                      <a:pt x="2520" y="1"/>
                    </a:lnTo>
                    <a:close/>
                  </a:path>
                </a:pathLst>
              </a:custGeom>
              <a:solidFill>
                <a:schemeClr val="accent5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285;p20">
                <a:extLst>
                  <a:ext uri="{FF2B5EF4-FFF2-40B4-BE49-F238E27FC236}">
                    <a16:creationId xmlns:a16="http://schemas.microsoft.com/office/drawing/2014/main" id="{30309257-37CC-BA39-90E1-4979ECE22802}"/>
                  </a:ext>
                </a:extLst>
              </p:cNvPr>
              <p:cNvSpPr/>
              <p:nvPr/>
            </p:nvSpPr>
            <p:spPr>
              <a:xfrm>
                <a:off x="4590405" y="2793337"/>
                <a:ext cx="864442" cy="1010850"/>
              </a:xfrm>
              <a:custGeom>
                <a:avLst/>
                <a:gdLst/>
                <a:ahLst/>
                <a:cxnLst/>
                <a:rect l="l" t="t" r="r" b="b"/>
                <a:pathLst>
                  <a:path w="5060" h="5917" extrusionOk="0">
                    <a:moveTo>
                      <a:pt x="2520" y="0"/>
                    </a:moveTo>
                    <a:lnTo>
                      <a:pt x="0" y="1468"/>
                    </a:lnTo>
                    <a:lnTo>
                      <a:pt x="0" y="4444"/>
                    </a:lnTo>
                    <a:lnTo>
                      <a:pt x="2520" y="5917"/>
                    </a:lnTo>
                    <a:lnTo>
                      <a:pt x="5060" y="4444"/>
                    </a:lnTo>
                    <a:lnTo>
                      <a:pt x="5060" y="1468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rgbClr val="256F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86;p20">
                <a:extLst>
                  <a:ext uri="{FF2B5EF4-FFF2-40B4-BE49-F238E27FC236}">
                    <a16:creationId xmlns:a16="http://schemas.microsoft.com/office/drawing/2014/main" id="{C463B00E-509E-32EB-5DC4-BBBC2C466B45}"/>
                  </a:ext>
                </a:extLst>
              </p:cNvPr>
              <p:cNvSpPr/>
              <p:nvPr/>
            </p:nvSpPr>
            <p:spPr>
              <a:xfrm>
                <a:off x="2710677" y="2793337"/>
                <a:ext cx="865467" cy="1010850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5917" extrusionOk="0">
                    <a:moveTo>
                      <a:pt x="2520" y="0"/>
                    </a:moveTo>
                    <a:lnTo>
                      <a:pt x="1" y="1468"/>
                    </a:lnTo>
                    <a:lnTo>
                      <a:pt x="1" y="4444"/>
                    </a:lnTo>
                    <a:lnTo>
                      <a:pt x="2520" y="5917"/>
                    </a:lnTo>
                    <a:lnTo>
                      <a:pt x="5066" y="4444"/>
                    </a:lnTo>
                    <a:lnTo>
                      <a:pt x="5066" y="1468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68" name="Google Shape;290;p20">
                <a:extLst>
                  <a:ext uri="{FF2B5EF4-FFF2-40B4-BE49-F238E27FC236}">
                    <a16:creationId xmlns:a16="http://schemas.microsoft.com/office/drawing/2014/main" id="{A734662F-9F88-04A2-0310-AEFF77DE8CBD}"/>
                  </a:ext>
                </a:extLst>
              </p:cNvPr>
              <p:cNvGrpSpPr/>
              <p:nvPr/>
            </p:nvGrpSpPr>
            <p:grpSpPr>
              <a:xfrm>
                <a:off x="4680265" y="3128863"/>
                <a:ext cx="302896" cy="338430"/>
                <a:chOff x="5399503" y="2628962"/>
                <a:chExt cx="419492" cy="468704"/>
              </a:xfrm>
            </p:grpSpPr>
            <p:sp>
              <p:nvSpPr>
                <p:cNvPr id="193" name="Google Shape;291;p20">
                  <a:extLst>
                    <a:ext uri="{FF2B5EF4-FFF2-40B4-BE49-F238E27FC236}">
                      <a16:creationId xmlns:a16="http://schemas.microsoft.com/office/drawing/2014/main" id="{5FFF4AEF-6950-7EB0-E07B-61F89898E7CE}"/>
                    </a:ext>
                  </a:extLst>
                </p:cNvPr>
                <p:cNvSpPr/>
                <p:nvPr/>
              </p:nvSpPr>
              <p:spPr>
                <a:xfrm>
                  <a:off x="5399503" y="2879757"/>
                  <a:ext cx="419492" cy="217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921" extrusionOk="0">
                      <a:moveTo>
                        <a:pt x="658" y="0"/>
                      </a:moveTo>
                      <a:cubicBezTo>
                        <a:pt x="637" y="21"/>
                        <a:pt x="174" y="326"/>
                        <a:pt x="0" y="437"/>
                      </a:cubicBezTo>
                      <a:lnTo>
                        <a:pt x="0" y="921"/>
                      </a:lnTo>
                      <a:lnTo>
                        <a:pt x="1773" y="921"/>
                      </a:lnTo>
                      <a:lnTo>
                        <a:pt x="1773" y="395"/>
                      </a:lnTo>
                      <a:cubicBezTo>
                        <a:pt x="1489" y="216"/>
                        <a:pt x="1205" y="21"/>
                        <a:pt x="1163" y="0"/>
                      </a:cubicBezTo>
                      <a:lnTo>
                        <a:pt x="963" y="106"/>
                      </a:lnTo>
                      <a:lnTo>
                        <a:pt x="831" y="106"/>
                      </a:lnTo>
                      <a:lnTo>
                        <a:pt x="6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292;p20">
                  <a:extLst>
                    <a:ext uri="{FF2B5EF4-FFF2-40B4-BE49-F238E27FC236}">
                      <a16:creationId xmlns:a16="http://schemas.microsoft.com/office/drawing/2014/main" id="{0CD0F10E-3D90-F868-4964-BB82C09D3752}"/>
                    </a:ext>
                  </a:extLst>
                </p:cNvPr>
                <p:cNvSpPr/>
                <p:nvPr/>
              </p:nvSpPr>
              <p:spPr>
                <a:xfrm>
                  <a:off x="5586180" y="2904600"/>
                  <a:ext cx="57494" cy="130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553" extrusionOk="0">
                      <a:moveTo>
                        <a:pt x="111" y="1"/>
                      </a:moveTo>
                      <a:lnTo>
                        <a:pt x="42" y="27"/>
                      </a:lnTo>
                      <a:lnTo>
                        <a:pt x="0" y="132"/>
                      </a:lnTo>
                      <a:lnTo>
                        <a:pt x="63" y="200"/>
                      </a:lnTo>
                      <a:lnTo>
                        <a:pt x="21" y="395"/>
                      </a:lnTo>
                      <a:lnTo>
                        <a:pt x="111" y="553"/>
                      </a:lnTo>
                      <a:lnTo>
                        <a:pt x="216" y="395"/>
                      </a:lnTo>
                      <a:lnTo>
                        <a:pt x="174" y="200"/>
                      </a:lnTo>
                      <a:lnTo>
                        <a:pt x="242" y="132"/>
                      </a:lnTo>
                      <a:lnTo>
                        <a:pt x="195" y="27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rgbClr val="256F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293;p20">
                  <a:extLst>
                    <a:ext uri="{FF2B5EF4-FFF2-40B4-BE49-F238E27FC236}">
                      <a16:creationId xmlns:a16="http://schemas.microsoft.com/office/drawing/2014/main" id="{2AC1B325-4CF6-8CA4-5379-246666E65B9B}"/>
                    </a:ext>
                  </a:extLst>
                </p:cNvPr>
                <p:cNvSpPr/>
                <p:nvPr/>
              </p:nvSpPr>
              <p:spPr>
                <a:xfrm>
                  <a:off x="5399503" y="2889694"/>
                  <a:ext cx="419492" cy="20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" h="879" extrusionOk="0">
                      <a:moveTo>
                        <a:pt x="589" y="0"/>
                      </a:moveTo>
                      <a:cubicBezTo>
                        <a:pt x="347" y="153"/>
                        <a:pt x="21" y="353"/>
                        <a:pt x="0" y="374"/>
                      </a:cubicBezTo>
                      <a:lnTo>
                        <a:pt x="0" y="879"/>
                      </a:lnTo>
                      <a:lnTo>
                        <a:pt x="1773" y="879"/>
                      </a:lnTo>
                      <a:lnTo>
                        <a:pt x="1773" y="326"/>
                      </a:lnTo>
                      <a:cubicBezTo>
                        <a:pt x="1641" y="263"/>
                        <a:pt x="1399" y="111"/>
                        <a:pt x="1205" y="0"/>
                      </a:cubicBezTo>
                      <a:lnTo>
                        <a:pt x="900" y="526"/>
                      </a:lnTo>
                      <a:lnTo>
                        <a:pt x="5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294;p20">
                  <a:extLst>
                    <a:ext uri="{FF2B5EF4-FFF2-40B4-BE49-F238E27FC236}">
                      <a16:creationId xmlns:a16="http://schemas.microsoft.com/office/drawing/2014/main" id="{FC189F25-7CF4-F892-31E2-1D0F3125F91A}"/>
                    </a:ext>
                  </a:extLst>
                </p:cNvPr>
                <p:cNvSpPr/>
                <p:nvPr/>
              </p:nvSpPr>
              <p:spPr>
                <a:xfrm>
                  <a:off x="5512597" y="2666818"/>
                  <a:ext cx="198271" cy="249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1053" extrusionOk="0">
                      <a:moveTo>
                        <a:pt x="574" y="43"/>
                      </a:moveTo>
                      <a:cubicBezTo>
                        <a:pt x="685" y="43"/>
                        <a:pt x="748" y="111"/>
                        <a:pt x="769" y="217"/>
                      </a:cubicBezTo>
                      <a:cubicBezTo>
                        <a:pt x="769" y="395"/>
                        <a:pt x="769" y="679"/>
                        <a:pt x="748" y="743"/>
                      </a:cubicBezTo>
                      <a:cubicBezTo>
                        <a:pt x="706" y="832"/>
                        <a:pt x="574" y="942"/>
                        <a:pt x="527" y="963"/>
                      </a:cubicBezTo>
                      <a:cubicBezTo>
                        <a:pt x="527" y="963"/>
                        <a:pt x="527" y="984"/>
                        <a:pt x="485" y="984"/>
                      </a:cubicBezTo>
                      <a:lnTo>
                        <a:pt x="311" y="984"/>
                      </a:lnTo>
                      <a:cubicBezTo>
                        <a:pt x="290" y="942"/>
                        <a:pt x="132" y="832"/>
                        <a:pt x="90" y="743"/>
                      </a:cubicBezTo>
                      <a:cubicBezTo>
                        <a:pt x="69" y="679"/>
                        <a:pt x="69" y="395"/>
                        <a:pt x="69" y="217"/>
                      </a:cubicBezTo>
                      <a:cubicBezTo>
                        <a:pt x="90" y="111"/>
                        <a:pt x="159" y="43"/>
                        <a:pt x="264" y="43"/>
                      </a:cubicBezTo>
                      <a:cubicBezTo>
                        <a:pt x="311" y="43"/>
                        <a:pt x="353" y="64"/>
                        <a:pt x="422" y="85"/>
                      </a:cubicBezTo>
                      <a:lnTo>
                        <a:pt x="443" y="85"/>
                      </a:lnTo>
                      <a:cubicBezTo>
                        <a:pt x="485" y="64"/>
                        <a:pt x="527" y="43"/>
                        <a:pt x="574" y="43"/>
                      </a:cubicBezTo>
                      <a:close/>
                      <a:moveTo>
                        <a:pt x="264" y="1"/>
                      </a:moveTo>
                      <a:cubicBezTo>
                        <a:pt x="111" y="1"/>
                        <a:pt x="27" y="64"/>
                        <a:pt x="1" y="217"/>
                      </a:cubicBezTo>
                      <a:cubicBezTo>
                        <a:pt x="1" y="264"/>
                        <a:pt x="1" y="658"/>
                        <a:pt x="48" y="769"/>
                      </a:cubicBezTo>
                      <a:cubicBezTo>
                        <a:pt x="90" y="874"/>
                        <a:pt x="264" y="1032"/>
                        <a:pt x="264" y="1032"/>
                      </a:cubicBezTo>
                      <a:cubicBezTo>
                        <a:pt x="290" y="1032"/>
                        <a:pt x="311" y="1032"/>
                        <a:pt x="353" y="1053"/>
                      </a:cubicBezTo>
                      <a:lnTo>
                        <a:pt x="506" y="1053"/>
                      </a:lnTo>
                      <a:cubicBezTo>
                        <a:pt x="553" y="1032"/>
                        <a:pt x="553" y="1032"/>
                        <a:pt x="574" y="1032"/>
                      </a:cubicBezTo>
                      <a:cubicBezTo>
                        <a:pt x="574" y="1032"/>
                        <a:pt x="748" y="874"/>
                        <a:pt x="790" y="769"/>
                      </a:cubicBezTo>
                      <a:cubicBezTo>
                        <a:pt x="837" y="658"/>
                        <a:pt x="837" y="264"/>
                        <a:pt x="837" y="196"/>
                      </a:cubicBezTo>
                      <a:cubicBezTo>
                        <a:pt x="816" y="64"/>
                        <a:pt x="727" y="1"/>
                        <a:pt x="574" y="1"/>
                      </a:cubicBezTo>
                      <a:cubicBezTo>
                        <a:pt x="527" y="1"/>
                        <a:pt x="485" y="1"/>
                        <a:pt x="422" y="22"/>
                      </a:cubicBezTo>
                      <a:cubicBezTo>
                        <a:pt x="374" y="1"/>
                        <a:pt x="311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295;p20">
                  <a:extLst>
                    <a:ext uri="{FF2B5EF4-FFF2-40B4-BE49-F238E27FC236}">
                      <a16:creationId xmlns:a16="http://schemas.microsoft.com/office/drawing/2014/main" id="{B83C0FFA-6BC4-CB00-4EEE-5613E5058A33}"/>
                    </a:ext>
                  </a:extLst>
                </p:cNvPr>
                <p:cNvSpPr/>
                <p:nvPr/>
              </p:nvSpPr>
              <p:spPr>
                <a:xfrm>
                  <a:off x="5694306" y="2760275"/>
                  <a:ext cx="41878" cy="63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268" extrusionOk="0">
                      <a:moveTo>
                        <a:pt x="132" y="0"/>
                      </a:moveTo>
                      <a:cubicBezTo>
                        <a:pt x="90" y="0"/>
                        <a:pt x="48" y="85"/>
                        <a:pt x="48" y="85"/>
                      </a:cubicBezTo>
                      <a:cubicBezTo>
                        <a:pt x="48" y="85"/>
                        <a:pt x="1" y="216"/>
                        <a:pt x="69" y="263"/>
                      </a:cubicBezTo>
                      <a:cubicBezTo>
                        <a:pt x="73" y="266"/>
                        <a:pt x="77" y="267"/>
                        <a:pt x="81" y="267"/>
                      </a:cubicBezTo>
                      <a:cubicBezTo>
                        <a:pt x="138" y="267"/>
                        <a:pt x="177" y="0"/>
                        <a:pt x="13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296;p20">
                  <a:extLst>
                    <a:ext uri="{FF2B5EF4-FFF2-40B4-BE49-F238E27FC236}">
                      <a16:creationId xmlns:a16="http://schemas.microsoft.com/office/drawing/2014/main" id="{700202B4-2D59-C80D-53A9-0C84128AC439}"/>
                    </a:ext>
                  </a:extLst>
                </p:cNvPr>
                <p:cNvSpPr/>
                <p:nvPr/>
              </p:nvSpPr>
              <p:spPr>
                <a:xfrm>
                  <a:off x="5488464" y="2760275"/>
                  <a:ext cx="40695" cy="63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268" extrusionOk="0">
                      <a:moveTo>
                        <a:pt x="40" y="0"/>
                      </a:moveTo>
                      <a:cubicBezTo>
                        <a:pt x="0" y="0"/>
                        <a:pt x="53" y="267"/>
                        <a:pt x="95" y="267"/>
                      </a:cubicBezTo>
                      <a:cubicBezTo>
                        <a:pt x="97" y="267"/>
                        <a:pt x="100" y="266"/>
                        <a:pt x="103" y="263"/>
                      </a:cubicBezTo>
                      <a:cubicBezTo>
                        <a:pt x="171" y="216"/>
                        <a:pt x="129" y="85"/>
                        <a:pt x="129" y="85"/>
                      </a:cubicBezTo>
                      <a:cubicBezTo>
                        <a:pt x="129" y="85"/>
                        <a:pt x="82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297;p20">
                  <a:extLst>
                    <a:ext uri="{FF2B5EF4-FFF2-40B4-BE49-F238E27FC236}">
                      <a16:creationId xmlns:a16="http://schemas.microsoft.com/office/drawing/2014/main" id="{A870F6F7-5841-D5EA-50F6-DC9505655D2C}"/>
                    </a:ext>
                  </a:extLst>
                </p:cNvPr>
                <p:cNvSpPr/>
                <p:nvPr/>
              </p:nvSpPr>
              <p:spPr>
                <a:xfrm>
                  <a:off x="5492723" y="2628962"/>
                  <a:ext cx="238020" cy="167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" h="708" extrusionOk="0">
                      <a:moveTo>
                        <a:pt x="484" y="0"/>
                      </a:moveTo>
                      <a:cubicBezTo>
                        <a:pt x="403" y="0"/>
                        <a:pt x="319" y="15"/>
                        <a:pt x="243" y="51"/>
                      </a:cubicBezTo>
                      <a:cubicBezTo>
                        <a:pt x="1" y="161"/>
                        <a:pt x="43" y="466"/>
                        <a:pt x="64" y="576"/>
                      </a:cubicBezTo>
                      <a:cubicBezTo>
                        <a:pt x="85" y="597"/>
                        <a:pt x="111" y="708"/>
                        <a:pt x="111" y="708"/>
                      </a:cubicBezTo>
                      <a:cubicBezTo>
                        <a:pt x="111" y="708"/>
                        <a:pt x="111" y="597"/>
                        <a:pt x="153" y="555"/>
                      </a:cubicBezTo>
                      <a:cubicBezTo>
                        <a:pt x="195" y="534"/>
                        <a:pt x="195" y="487"/>
                        <a:pt x="195" y="377"/>
                      </a:cubicBezTo>
                      <a:cubicBezTo>
                        <a:pt x="215" y="382"/>
                        <a:pt x="239" y="385"/>
                        <a:pt x="266" y="385"/>
                      </a:cubicBezTo>
                      <a:cubicBezTo>
                        <a:pt x="360" y="385"/>
                        <a:pt x="479" y="356"/>
                        <a:pt x="479" y="356"/>
                      </a:cubicBezTo>
                      <a:lnTo>
                        <a:pt x="479" y="356"/>
                      </a:lnTo>
                      <a:cubicBezTo>
                        <a:pt x="479" y="356"/>
                        <a:pt x="416" y="403"/>
                        <a:pt x="348" y="424"/>
                      </a:cubicBezTo>
                      <a:cubicBezTo>
                        <a:pt x="637" y="424"/>
                        <a:pt x="811" y="292"/>
                        <a:pt x="811" y="292"/>
                      </a:cubicBezTo>
                      <a:cubicBezTo>
                        <a:pt x="811" y="403"/>
                        <a:pt x="811" y="534"/>
                        <a:pt x="853" y="555"/>
                      </a:cubicBezTo>
                      <a:cubicBezTo>
                        <a:pt x="874" y="597"/>
                        <a:pt x="900" y="640"/>
                        <a:pt x="900" y="687"/>
                      </a:cubicBezTo>
                      <a:cubicBezTo>
                        <a:pt x="921" y="640"/>
                        <a:pt x="921" y="619"/>
                        <a:pt x="963" y="576"/>
                      </a:cubicBezTo>
                      <a:cubicBezTo>
                        <a:pt x="1005" y="313"/>
                        <a:pt x="942" y="140"/>
                        <a:pt x="832" y="140"/>
                      </a:cubicBezTo>
                      <a:cubicBezTo>
                        <a:pt x="803" y="65"/>
                        <a:pt x="652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9" name="Google Shape;298;p20">
                <a:extLst>
                  <a:ext uri="{FF2B5EF4-FFF2-40B4-BE49-F238E27FC236}">
                    <a16:creationId xmlns:a16="http://schemas.microsoft.com/office/drawing/2014/main" id="{B2C7F385-B923-D506-F257-09E7A290AF36}"/>
                  </a:ext>
                </a:extLst>
              </p:cNvPr>
              <p:cNvGrpSpPr/>
              <p:nvPr/>
            </p:nvGrpSpPr>
            <p:grpSpPr>
              <a:xfrm>
                <a:off x="4230962" y="2283899"/>
                <a:ext cx="235586" cy="337063"/>
                <a:chOff x="4777247" y="1458742"/>
                <a:chExt cx="326271" cy="466810"/>
              </a:xfrm>
            </p:grpSpPr>
            <p:sp>
              <p:nvSpPr>
                <p:cNvPr id="189" name="Google Shape;299;p20">
                  <a:extLst>
                    <a:ext uri="{FF2B5EF4-FFF2-40B4-BE49-F238E27FC236}">
                      <a16:creationId xmlns:a16="http://schemas.microsoft.com/office/drawing/2014/main" id="{6A0A9017-F7E4-1FC3-D5FD-B742F6EC509E}"/>
                    </a:ext>
                  </a:extLst>
                </p:cNvPr>
                <p:cNvSpPr/>
                <p:nvPr/>
              </p:nvSpPr>
              <p:spPr>
                <a:xfrm>
                  <a:off x="4803509" y="1499674"/>
                  <a:ext cx="280134" cy="19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837" extrusionOk="0">
                      <a:moveTo>
                        <a:pt x="0" y="1"/>
                      </a:moveTo>
                      <a:cubicBezTo>
                        <a:pt x="0" y="463"/>
                        <a:pt x="263" y="837"/>
                        <a:pt x="589" y="837"/>
                      </a:cubicBezTo>
                      <a:cubicBezTo>
                        <a:pt x="920" y="837"/>
                        <a:pt x="1183" y="463"/>
                        <a:pt x="1183" y="1"/>
                      </a:cubicBezTo>
                      <a:lnTo>
                        <a:pt x="284" y="1"/>
                      </a:lnTo>
                      <a:cubicBezTo>
                        <a:pt x="284" y="416"/>
                        <a:pt x="437" y="768"/>
                        <a:pt x="721" y="790"/>
                      </a:cubicBezTo>
                      <a:lnTo>
                        <a:pt x="700" y="790"/>
                      </a:lnTo>
                      <a:cubicBezTo>
                        <a:pt x="368" y="790"/>
                        <a:pt x="105" y="442"/>
                        <a:pt x="10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300;p20">
                  <a:extLst>
                    <a:ext uri="{FF2B5EF4-FFF2-40B4-BE49-F238E27FC236}">
                      <a16:creationId xmlns:a16="http://schemas.microsoft.com/office/drawing/2014/main" id="{5010E32C-9A91-E92E-B96C-BD47FF51B9A5}"/>
                    </a:ext>
                  </a:extLst>
                </p:cNvPr>
                <p:cNvSpPr/>
                <p:nvPr/>
              </p:nvSpPr>
              <p:spPr>
                <a:xfrm>
                  <a:off x="4777247" y="1458742"/>
                  <a:ext cx="326271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53" extrusionOk="0">
                      <a:moveTo>
                        <a:pt x="85" y="0"/>
                      </a:moveTo>
                      <a:cubicBezTo>
                        <a:pt x="43" y="0"/>
                        <a:pt x="1" y="42"/>
                        <a:pt x="1" y="89"/>
                      </a:cubicBezTo>
                      <a:cubicBezTo>
                        <a:pt x="1" y="110"/>
                        <a:pt x="43" y="153"/>
                        <a:pt x="85" y="153"/>
                      </a:cubicBezTo>
                      <a:lnTo>
                        <a:pt x="1315" y="153"/>
                      </a:lnTo>
                      <a:cubicBezTo>
                        <a:pt x="1358" y="153"/>
                        <a:pt x="1379" y="110"/>
                        <a:pt x="1379" y="89"/>
                      </a:cubicBezTo>
                      <a:cubicBezTo>
                        <a:pt x="1379" y="42"/>
                        <a:pt x="1358" y="0"/>
                        <a:pt x="13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301;p20">
                  <a:extLst>
                    <a:ext uri="{FF2B5EF4-FFF2-40B4-BE49-F238E27FC236}">
                      <a16:creationId xmlns:a16="http://schemas.microsoft.com/office/drawing/2014/main" id="{B4ED92D3-153F-B668-8669-7204B9D1ABE7}"/>
                    </a:ext>
                  </a:extLst>
                </p:cNvPr>
                <p:cNvSpPr/>
                <p:nvPr/>
              </p:nvSpPr>
              <p:spPr>
                <a:xfrm>
                  <a:off x="4803509" y="1686351"/>
                  <a:ext cx="280134" cy="198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4" h="837" extrusionOk="0">
                      <a:moveTo>
                        <a:pt x="589" y="1"/>
                      </a:moveTo>
                      <a:cubicBezTo>
                        <a:pt x="263" y="1"/>
                        <a:pt x="0" y="374"/>
                        <a:pt x="0" y="810"/>
                      </a:cubicBezTo>
                      <a:lnTo>
                        <a:pt x="0" y="837"/>
                      </a:lnTo>
                      <a:lnTo>
                        <a:pt x="873" y="837"/>
                      </a:lnTo>
                      <a:cubicBezTo>
                        <a:pt x="873" y="416"/>
                        <a:pt x="742" y="69"/>
                        <a:pt x="437" y="48"/>
                      </a:cubicBezTo>
                      <a:lnTo>
                        <a:pt x="479" y="48"/>
                      </a:lnTo>
                      <a:cubicBezTo>
                        <a:pt x="810" y="48"/>
                        <a:pt x="1073" y="395"/>
                        <a:pt x="1073" y="837"/>
                      </a:cubicBezTo>
                      <a:lnTo>
                        <a:pt x="1183" y="837"/>
                      </a:lnTo>
                      <a:lnTo>
                        <a:pt x="1183" y="810"/>
                      </a:lnTo>
                      <a:cubicBezTo>
                        <a:pt x="1183" y="374"/>
                        <a:pt x="920" y="1"/>
                        <a:pt x="5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02;p20">
                  <a:extLst>
                    <a:ext uri="{FF2B5EF4-FFF2-40B4-BE49-F238E27FC236}">
                      <a16:creationId xmlns:a16="http://schemas.microsoft.com/office/drawing/2014/main" id="{5FF933B7-2DE2-D30A-1DFF-9B0434B751C6}"/>
                    </a:ext>
                  </a:extLst>
                </p:cNvPr>
                <p:cNvSpPr/>
                <p:nvPr/>
              </p:nvSpPr>
              <p:spPr>
                <a:xfrm>
                  <a:off x="4777247" y="1889116"/>
                  <a:ext cx="326271" cy="36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54" extrusionOk="0">
                      <a:moveTo>
                        <a:pt x="85" y="1"/>
                      </a:moveTo>
                      <a:cubicBezTo>
                        <a:pt x="43" y="1"/>
                        <a:pt x="1" y="22"/>
                        <a:pt x="1" y="64"/>
                      </a:cubicBezTo>
                      <a:cubicBezTo>
                        <a:pt x="1" y="111"/>
                        <a:pt x="43" y="153"/>
                        <a:pt x="85" y="153"/>
                      </a:cubicBezTo>
                      <a:lnTo>
                        <a:pt x="1315" y="153"/>
                      </a:lnTo>
                      <a:cubicBezTo>
                        <a:pt x="1358" y="153"/>
                        <a:pt x="1379" y="111"/>
                        <a:pt x="1379" y="64"/>
                      </a:cubicBezTo>
                      <a:cubicBezTo>
                        <a:pt x="1379" y="22"/>
                        <a:pt x="1358" y="1"/>
                        <a:pt x="131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1" name="Google Shape;304;p20">
                <a:extLst>
                  <a:ext uri="{FF2B5EF4-FFF2-40B4-BE49-F238E27FC236}">
                    <a16:creationId xmlns:a16="http://schemas.microsoft.com/office/drawing/2014/main" id="{3672B9ED-9319-2BC6-E0C5-B08BC09CDBCA}"/>
                  </a:ext>
                </a:extLst>
              </p:cNvPr>
              <p:cNvGrpSpPr/>
              <p:nvPr/>
            </p:nvGrpSpPr>
            <p:grpSpPr>
              <a:xfrm>
                <a:off x="3249841" y="3893874"/>
                <a:ext cx="393611" cy="384386"/>
                <a:chOff x="3418457" y="3688453"/>
                <a:chExt cx="545126" cy="532350"/>
              </a:xfrm>
            </p:grpSpPr>
            <p:sp>
              <p:nvSpPr>
                <p:cNvPr id="185" name="Google Shape;305;p20">
                  <a:extLst>
                    <a:ext uri="{FF2B5EF4-FFF2-40B4-BE49-F238E27FC236}">
                      <a16:creationId xmlns:a16="http://schemas.microsoft.com/office/drawing/2014/main" id="{41C90D40-B30B-6AC6-804F-6C3026626010}"/>
                    </a:ext>
                  </a:extLst>
                </p:cNvPr>
                <p:cNvSpPr/>
                <p:nvPr/>
              </p:nvSpPr>
              <p:spPr>
                <a:xfrm>
                  <a:off x="3418457" y="3761326"/>
                  <a:ext cx="503012" cy="45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" h="1942" extrusionOk="0">
                      <a:moveTo>
                        <a:pt x="1057" y="1"/>
                      </a:moveTo>
                      <a:cubicBezTo>
                        <a:pt x="809" y="1"/>
                        <a:pt x="561" y="95"/>
                        <a:pt x="374" y="282"/>
                      </a:cubicBezTo>
                      <a:cubicBezTo>
                        <a:pt x="0" y="655"/>
                        <a:pt x="0" y="1271"/>
                        <a:pt x="374" y="1665"/>
                      </a:cubicBezTo>
                      <a:cubicBezTo>
                        <a:pt x="560" y="1849"/>
                        <a:pt x="806" y="1941"/>
                        <a:pt x="1055" y="1941"/>
                      </a:cubicBezTo>
                      <a:cubicBezTo>
                        <a:pt x="1303" y="1941"/>
                        <a:pt x="1555" y="1849"/>
                        <a:pt x="1752" y="1665"/>
                      </a:cubicBezTo>
                      <a:cubicBezTo>
                        <a:pt x="2104" y="1292"/>
                        <a:pt x="2125" y="745"/>
                        <a:pt x="1820" y="350"/>
                      </a:cubicBezTo>
                      <a:lnTo>
                        <a:pt x="1820" y="350"/>
                      </a:lnTo>
                      <a:lnTo>
                        <a:pt x="1731" y="456"/>
                      </a:lnTo>
                      <a:cubicBezTo>
                        <a:pt x="1994" y="787"/>
                        <a:pt x="1973" y="1271"/>
                        <a:pt x="1668" y="1576"/>
                      </a:cubicBezTo>
                      <a:cubicBezTo>
                        <a:pt x="1502" y="1739"/>
                        <a:pt x="1282" y="1820"/>
                        <a:pt x="1063" y="1820"/>
                      </a:cubicBezTo>
                      <a:cubicBezTo>
                        <a:pt x="844" y="1820"/>
                        <a:pt x="626" y="1739"/>
                        <a:pt x="463" y="1576"/>
                      </a:cubicBezTo>
                      <a:cubicBezTo>
                        <a:pt x="132" y="1244"/>
                        <a:pt x="132" y="697"/>
                        <a:pt x="463" y="371"/>
                      </a:cubicBezTo>
                      <a:cubicBezTo>
                        <a:pt x="628" y="204"/>
                        <a:pt x="844" y="121"/>
                        <a:pt x="1060" y="121"/>
                      </a:cubicBezTo>
                      <a:cubicBezTo>
                        <a:pt x="1244" y="121"/>
                        <a:pt x="1428" y="182"/>
                        <a:pt x="1578" y="303"/>
                      </a:cubicBezTo>
                      <a:lnTo>
                        <a:pt x="1668" y="219"/>
                      </a:lnTo>
                      <a:cubicBezTo>
                        <a:pt x="1493" y="74"/>
                        <a:pt x="1275" y="1"/>
                        <a:pt x="10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306;p20">
                  <a:extLst>
                    <a:ext uri="{FF2B5EF4-FFF2-40B4-BE49-F238E27FC236}">
                      <a16:creationId xmlns:a16="http://schemas.microsoft.com/office/drawing/2014/main" id="{AB483F88-795C-1320-36C5-A4C499C561E7}"/>
                    </a:ext>
                  </a:extLst>
                </p:cNvPr>
                <p:cNvSpPr/>
                <p:nvPr/>
              </p:nvSpPr>
              <p:spPr>
                <a:xfrm>
                  <a:off x="3480683" y="3817400"/>
                  <a:ext cx="378560" cy="346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0" h="1463" extrusionOk="0">
                      <a:moveTo>
                        <a:pt x="804" y="1"/>
                      </a:moveTo>
                      <a:cubicBezTo>
                        <a:pt x="618" y="1"/>
                        <a:pt x="431" y="72"/>
                        <a:pt x="284" y="219"/>
                      </a:cubicBezTo>
                      <a:cubicBezTo>
                        <a:pt x="0" y="508"/>
                        <a:pt x="0" y="965"/>
                        <a:pt x="284" y="1249"/>
                      </a:cubicBezTo>
                      <a:cubicBezTo>
                        <a:pt x="426" y="1391"/>
                        <a:pt x="613" y="1462"/>
                        <a:pt x="800" y="1462"/>
                      </a:cubicBezTo>
                      <a:cubicBezTo>
                        <a:pt x="986" y="1462"/>
                        <a:pt x="1173" y="1391"/>
                        <a:pt x="1315" y="1249"/>
                      </a:cubicBezTo>
                      <a:cubicBezTo>
                        <a:pt x="1578" y="986"/>
                        <a:pt x="1599" y="571"/>
                        <a:pt x="1384" y="287"/>
                      </a:cubicBezTo>
                      <a:lnTo>
                        <a:pt x="1384" y="287"/>
                      </a:lnTo>
                      <a:lnTo>
                        <a:pt x="1294" y="376"/>
                      </a:lnTo>
                      <a:cubicBezTo>
                        <a:pt x="1468" y="613"/>
                        <a:pt x="1447" y="944"/>
                        <a:pt x="1226" y="1165"/>
                      </a:cubicBezTo>
                      <a:cubicBezTo>
                        <a:pt x="1107" y="1284"/>
                        <a:pt x="955" y="1343"/>
                        <a:pt x="802" y="1343"/>
                      </a:cubicBezTo>
                      <a:cubicBezTo>
                        <a:pt x="649" y="1343"/>
                        <a:pt x="495" y="1284"/>
                        <a:pt x="374" y="1165"/>
                      </a:cubicBezTo>
                      <a:cubicBezTo>
                        <a:pt x="132" y="923"/>
                        <a:pt x="132" y="550"/>
                        <a:pt x="374" y="308"/>
                      </a:cubicBezTo>
                      <a:cubicBezTo>
                        <a:pt x="481" y="186"/>
                        <a:pt x="631" y="125"/>
                        <a:pt x="783" y="125"/>
                      </a:cubicBezTo>
                      <a:cubicBezTo>
                        <a:pt x="907" y="125"/>
                        <a:pt x="1033" y="165"/>
                        <a:pt x="1142" y="245"/>
                      </a:cubicBezTo>
                      <a:lnTo>
                        <a:pt x="1226" y="134"/>
                      </a:lnTo>
                      <a:cubicBezTo>
                        <a:pt x="1100" y="46"/>
                        <a:pt x="952" y="1"/>
                        <a:pt x="80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307;p20">
                  <a:extLst>
                    <a:ext uri="{FF2B5EF4-FFF2-40B4-BE49-F238E27FC236}">
                      <a16:creationId xmlns:a16="http://schemas.microsoft.com/office/drawing/2014/main" id="{08737B7B-799A-5A91-713D-8581544D83A2}"/>
                    </a:ext>
                  </a:extLst>
                </p:cNvPr>
                <p:cNvSpPr/>
                <p:nvPr/>
              </p:nvSpPr>
              <p:spPr>
                <a:xfrm>
                  <a:off x="3542908" y="3873711"/>
                  <a:ext cx="254108" cy="232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984" extrusionOk="0">
                      <a:moveTo>
                        <a:pt x="540" y="1"/>
                      </a:moveTo>
                      <a:cubicBezTo>
                        <a:pt x="416" y="1"/>
                        <a:pt x="289" y="46"/>
                        <a:pt x="200" y="138"/>
                      </a:cubicBezTo>
                      <a:cubicBezTo>
                        <a:pt x="0" y="333"/>
                        <a:pt x="0" y="638"/>
                        <a:pt x="200" y="838"/>
                      </a:cubicBezTo>
                      <a:cubicBezTo>
                        <a:pt x="287" y="935"/>
                        <a:pt x="412" y="984"/>
                        <a:pt x="537" y="984"/>
                      </a:cubicBezTo>
                      <a:cubicBezTo>
                        <a:pt x="663" y="984"/>
                        <a:pt x="789" y="935"/>
                        <a:pt x="879" y="838"/>
                      </a:cubicBezTo>
                      <a:cubicBezTo>
                        <a:pt x="1052" y="685"/>
                        <a:pt x="1073" y="422"/>
                        <a:pt x="942" y="222"/>
                      </a:cubicBezTo>
                      <a:lnTo>
                        <a:pt x="942" y="222"/>
                      </a:lnTo>
                      <a:lnTo>
                        <a:pt x="858" y="312"/>
                      </a:lnTo>
                      <a:cubicBezTo>
                        <a:pt x="942" y="464"/>
                        <a:pt x="921" y="638"/>
                        <a:pt x="789" y="748"/>
                      </a:cubicBezTo>
                      <a:cubicBezTo>
                        <a:pt x="723" y="825"/>
                        <a:pt x="630" y="863"/>
                        <a:pt x="537" y="863"/>
                      </a:cubicBezTo>
                      <a:cubicBezTo>
                        <a:pt x="443" y="863"/>
                        <a:pt x="350" y="825"/>
                        <a:pt x="284" y="748"/>
                      </a:cubicBezTo>
                      <a:cubicBezTo>
                        <a:pt x="132" y="617"/>
                        <a:pt x="132" y="375"/>
                        <a:pt x="284" y="244"/>
                      </a:cubicBezTo>
                      <a:cubicBezTo>
                        <a:pt x="350" y="165"/>
                        <a:pt x="438" y="126"/>
                        <a:pt x="526" y="126"/>
                      </a:cubicBezTo>
                      <a:cubicBezTo>
                        <a:pt x="586" y="126"/>
                        <a:pt x="647" y="144"/>
                        <a:pt x="700" y="180"/>
                      </a:cubicBezTo>
                      <a:lnTo>
                        <a:pt x="789" y="70"/>
                      </a:lnTo>
                      <a:cubicBezTo>
                        <a:pt x="717" y="24"/>
                        <a:pt x="629" y="1"/>
                        <a:pt x="5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308;p20">
                  <a:extLst>
                    <a:ext uri="{FF2B5EF4-FFF2-40B4-BE49-F238E27FC236}">
                      <a16:creationId xmlns:a16="http://schemas.microsoft.com/office/drawing/2014/main" id="{27252EC1-D797-3C66-EF14-717467F6CA55}"/>
                    </a:ext>
                  </a:extLst>
                </p:cNvPr>
                <p:cNvSpPr/>
                <p:nvPr/>
              </p:nvSpPr>
              <p:spPr>
                <a:xfrm>
                  <a:off x="3667360" y="3688453"/>
                  <a:ext cx="296223" cy="304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" h="1285" extrusionOk="0">
                      <a:moveTo>
                        <a:pt x="1052" y="1"/>
                      </a:moveTo>
                      <a:lnTo>
                        <a:pt x="700" y="369"/>
                      </a:lnTo>
                      <a:lnTo>
                        <a:pt x="726" y="480"/>
                      </a:lnTo>
                      <a:lnTo>
                        <a:pt x="21" y="1205"/>
                      </a:lnTo>
                      <a:cubicBezTo>
                        <a:pt x="0" y="1226"/>
                        <a:pt x="0" y="1247"/>
                        <a:pt x="21" y="1268"/>
                      </a:cubicBezTo>
                      <a:cubicBezTo>
                        <a:pt x="32" y="1279"/>
                        <a:pt x="44" y="1284"/>
                        <a:pt x="55" y="1284"/>
                      </a:cubicBezTo>
                      <a:cubicBezTo>
                        <a:pt x="67" y="1284"/>
                        <a:pt x="79" y="1279"/>
                        <a:pt x="90" y="1268"/>
                      </a:cubicBezTo>
                      <a:lnTo>
                        <a:pt x="831" y="548"/>
                      </a:lnTo>
                      <a:lnTo>
                        <a:pt x="921" y="569"/>
                      </a:lnTo>
                      <a:lnTo>
                        <a:pt x="1252" y="238"/>
                      </a:lnTo>
                      <a:lnTo>
                        <a:pt x="1031" y="238"/>
                      </a:lnTo>
                      <a:lnTo>
                        <a:pt x="105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2" name="Google Shape;309;p20">
                <a:extLst>
                  <a:ext uri="{FF2B5EF4-FFF2-40B4-BE49-F238E27FC236}">
                    <a16:creationId xmlns:a16="http://schemas.microsoft.com/office/drawing/2014/main" id="{2EDBDEA1-A3B7-96D4-EC5C-09442F2575DC}"/>
                  </a:ext>
                </a:extLst>
              </p:cNvPr>
              <p:cNvGrpSpPr/>
              <p:nvPr/>
            </p:nvGrpSpPr>
            <p:grpSpPr>
              <a:xfrm>
                <a:off x="3275808" y="2287487"/>
                <a:ext cx="210473" cy="329888"/>
                <a:chOff x="3454420" y="1463711"/>
                <a:chExt cx="291491" cy="456874"/>
              </a:xfrm>
            </p:grpSpPr>
            <p:sp>
              <p:nvSpPr>
                <p:cNvPr id="180" name="Google Shape;310;p20">
                  <a:extLst>
                    <a:ext uri="{FF2B5EF4-FFF2-40B4-BE49-F238E27FC236}">
                      <a16:creationId xmlns:a16="http://schemas.microsoft.com/office/drawing/2014/main" id="{D3720689-F204-2BD2-2955-51C0F3EB2900}"/>
                    </a:ext>
                  </a:extLst>
                </p:cNvPr>
                <p:cNvSpPr/>
                <p:nvPr/>
              </p:nvSpPr>
              <p:spPr>
                <a:xfrm>
                  <a:off x="3454420" y="1463711"/>
                  <a:ext cx="291491" cy="29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" h="1226" extrusionOk="0">
                      <a:moveTo>
                        <a:pt x="616" y="132"/>
                      </a:moveTo>
                      <a:cubicBezTo>
                        <a:pt x="879" y="132"/>
                        <a:pt x="1100" y="352"/>
                        <a:pt x="1100" y="615"/>
                      </a:cubicBezTo>
                      <a:cubicBezTo>
                        <a:pt x="1100" y="878"/>
                        <a:pt x="879" y="1094"/>
                        <a:pt x="616" y="1094"/>
                      </a:cubicBezTo>
                      <a:cubicBezTo>
                        <a:pt x="353" y="1094"/>
                        <a:pt x="132" y="878"/>
                        <a:pt x="132" y="615"/>
                      </a:cubicBezTo>
                      <a:cubicBezTo>
                        <a:pt x="132" y="352"/>
                        <a:pt x="353" y="132"/>
                        <a:pt x="616" y="132"/>
                      </a:cubicBezTo>
                      <a:close/>
                      <a:moveTo>
                        <a:pt x="616" y="0"/>
                      </a:moveTo>
                      <a:cubicBezTo>
                        <a:pt x="285" y="0"/>
                        <a:pt x="1" y="284"/>
                        <a:pt x="1" y="615"/>
                      </a:cubicBezTo>
                      <a:cubicBezTo>
                        <a:pt x="1" y="963"/>
                        <a:pt x="285" y="1226"/>
                        <a:pt x="616" y="1226"/>
                      </a:cubicBezTo>
                      <a:cubicBezTo>
                        <a:pt x="942" y="1226"/>
                        <a:pt x="1232" y="963"/>
                        <a:pt x="1232" y="615"/>
                      </a:cubicBezTo>
                      <a:cubicBezTo>
                        <a:pt x="1232" y="284"/>
                        <a:pt x="942" y="0"/>
                        <a:pt x="6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311;p20">
                  <a:extLst>
                    <a:ext uri="{FF2B5EF4-FFF2-40B4-BE49-F238E27FC236}">
                      <a16:creationId xmlns:a16="http://schemas.microsoft.com/office/drawing/2014/main" id="{83817CF4-F65B-10A5-3C21-2971417FE8B7}"/>
                    </a:ext>
                  </a:extLst>
                </p:cNvPr>
                <p:cNvSpPr/>
                <p:nvPr/>
              </p:nvSpPr>
              <p:spPr>
                <a:xfrm>
                  <a:off x="3501740" y="1520968"/>
                  <a:ext cx="72400" cy="150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637" extrusionOk="0">
                      <a:moveTo>
                        <a:pt x="264" y="0"/>
                      </a:moveTo>
                      <a:cubicBezTo>
                        <a:pt x="111" y="63"/>
                        <a:pt x="1" y="195"/>
                        <a:pt x="1" y="373"/>
                      </a:cubicBezTo>
                      <a:cubicBezTo>
                        <a:pt x="1" y="484"/>
                        <a:pt x="43" y="568"/>
                        <a:pt x="111" y="636"/>
                      </a:cubicBezTo>
                      <a:lnTo>
                        <a:pt x="174" y="568"/>
                      </a:lnTo>
                      <a:cubicBezTo>
                        <a:pt x="132" y="526"/>
                        <a:pt x="111" y="458"/>
                        <a:pt x="111" y="373"/>
                      </a:cubicBezTo>
                      <a:cubicBezTo>
                        <a:pt x="111" y="242"/>
                        <a:pt x="174" y="132"/>
                        <a:pt x="306" y="89"/>
                      </a:cubicBez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12;p20">
                  <a:extLst>
                    <a:ext uri="{FF2B5EF4-FFF2-40B4-BE49-F238E27FC236}">
                      <a16:creationId xmlns:a16="http://schemas.microsoft.com/office/drawing/2014/main" id="{C7956877-B6CE-AB57-C939-0BBEBF4A8530}"/>
                    </a:ext>
                  </a:extLst>
                </p:cNvPr>
                <p:cNvSpPr/>
                <p:nvPr/>
              </p:nvSpPr>
              <p:spPr>
                <a:xfrm>
                  <a:off x="3573903" y="1515762"/>
                  <a:ext cx="26499" cy="20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86" extrusionOk="0">
                      <a:moveTo>
                        <a:pt x="1" y="1"/>
                      </a:moveTo>
                      <a:lnTo>
                        <a:pt x="22" y="85"/>
                      </a:lnTo>
                      <a:lnTo>
                        <a:pt x="111" y="85"/>
                      </a:lnTo>
                      <a:lnTo>
                        <a:pt x="11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13;p20">
                  <a:extLst>
                    <a:ext uri="{FF2B5EF4-FFF2-40B4-BE49-F238E27FC236}">
                      <a16:creationId xmlns:a16="http://schemas.microsoft.com/office/drawing/2014/main" id="{8844D839-68A3-449C-C4DE-A78626880F1D}"/>
                    </a:ext>
                  </a:extLst>
                </p:cNvPr>
                <p:cNvSpPr/>
                <p:nvPr/>
              </p:nvSpPr>
              <p:spPr>
                <a:xfrm>
                  <a:off x="3578871" y="1738639"/>
                  <a:ext cx="42588" cy="67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" h="285" extrusionOk="0">
                      <a:moveTo>
                        <a:pt x="1" y="0"/>
                      </a:moveTo>
                      <a:lnTo>
                        <a:pt x="1" y="284"/>
                      </a:lnTo>
                      <a:lnTo>
                        <a:pt x="180" y="284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314;p20">
                  <a:extLst>
                    <a:ext uri="{FF2B5EF4-FFF2-40B4-BE49-F238E27FC236}">
                      <a16:creationId xmlns:a16="http://schemas.microsoft.com/office/drawing/2014/main" id="{69BE39A9-ED8E-7E8E-3292-A268DC9BED71}"/>
                    </a:ext>
                  </a:extLst>
                </p:cNvPr>
                <p:cNvSpPr/>
                <p:nvPr/>
              </p:nvSpPr>
              <p:spPr>
                <a:xfrm>
                  <a:off x="3563966" y="1779571"/>
                  <a:ext cx="72400" cy="141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596" extrusionOk="0">
                      <a:moveTo>
                        <a:pt x="64" y="1"/>
                      </a:moveTo>
                      <a:cubicBezTo>
                        <a:pt x="43" y="1"/>
                        <a:pt x="1" y="48"/>
                        <a:pt x="1" y="69"/>
                      </a:cubicBezTo>
                      <a:lnTo>
                        <a:pt x="1" y="506"/>
                      </a:lnTo>
                      <a:cubicBezTo>
                        <a:pt x="1" y="548"/>
                        <a:pt x="43" y="595"/>
                        <a:pt x="64" y="595"/>
                      </a:cubicBezTo>
                      <a:lnTo>
                        <a:pt x="216" y="595"/>
                      </a:lnTo>
                      <a:cubicBezTo>
                        <a:pt x="264" y="595"/>
                        <a:pt x="306" y="548"/>
                        <a:pt x="306" y="506"/>
                      </a:cubicBezTo>
                      <a:lnTo>
                        <a:pt x="306" y="69"/>
                      </a:lnTo>
                      <a:cubicBezTo>
                        <a:pt x="306" y="48"/>
                        <a:pt x="264" y="1"/>
                        <a:pt x="2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4" name="Google Shape;321;p20">
                <a:extLst>
                  <a:ext uri="{FF2B5EF4-FFF2-40B4-BE49-F238E27FC236}">
                    <a16:creationId xmlns:a16="http://schemas.microsoft.com/office/drawing/2014/main" id="{165BDE2E-6364-DFFB-5FE8-40E35AF78826}"/>
                  </a:ext>
                </a:extLst>
              </p:cNvPr>
              <p:cNvSpPr/>
              <p:nvPr/>
            </p:nvSpPr>
            <p:spPr>
              <a:xfrm>
                <a:off x="5652399" y="3023913"/>
                <a:ext cx="89" cy="8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0096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F66B8343-94FE-1A6A-72EB-5BE1A02250B8}"/>
                  </a:ext>
                </a:extLst>
              </p:cNvPr>
              <p:cNvGrpSpPr/>
              <p:nvPr/>
            </p:nvGrpSpPr>
            <p:grpSpPr>
              <a:xfrm>
                <a:off x="2770330" y="3123687"/>
                <a:ext cx="354749" cy="349295"/>
                <a:chOff x="2770330" y="3123687"/>
                <a:chExt cx="354749" cy="349295"/>
              </a:xfrm>
            </p:grpSpPr>
            <p:sp>
              <p:nvSpPr>
                <p:cNvPr id="265" name="Google Shape;480;p23">
                  <a:extLst>
                    <a:ext uri="{FF2B5EF4-FFF2-40B4-BE49-F238E27FC236}">
                      <a16:creationId xmlns:a16="http://schemas.microsoft.com/office/drawing/2014/main" id="{B1321331-4507-DC85-6EC8-5132CFD3AB4E}"/>
                    </a:ext>
                  </a:extLst>
                </p:cNvPr>
                <p:cNvSpPr/>
                <p:nvPr/>
              </p:nvSpPr>
              <p:spPr>
                <a:xfrm>
                  <a:off x="3074041" y="3307051"/>
                  <a:ext cx="51038" cy="3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80" extrusionOk="0">
                      <a:moveTo>
                        <a:pt x="64" y="0"/>
                      </a:moveTo>
                      <a:cubicBezTo>
                        <a:pt x="43" y="0"/>
                        <a:pt x="22" y="0"/>
                        <a:pt x="22" y="27"/>
                      </a:cubicBezTo>
                      <a:lnTo>
                        <a:pt x="22" y="69"/>
                      </a:lnTo>
                      <a:lnTo>
                        <a:pt x="22" y="111"/>
                      </a:lnTo>
                      <a:cubicBezTo>
                        <a:pt x="1" y="132"/>
                        <a:pt x="22" y="158"/>
                        <a:pt x="43" y="158"/>
                      </a:cubicBezTo>
                      <a:cubicBezTo>
                        <a:pt x="43" y="158"/>
                        <a:pt x="64" y="158"/>
                        <a:pt x="111" y="179"/>
                      </a:cubicBezTo>
                      <a:lnTo>
                        <a:pt x="174" y="179"/>
                      </a:lnTo>
                      <a:cubicBezTo>
                        <a:pt x="195" y="179"/>
                        <a:pt x="216" y="179"/>
                        <a:pt x="216" y="158"/>
                      </a:cubicBezTo>
                      <a:lnTo>
                        <a:pt x="216" y="111"/>
                      </a:lnTo>
                      <a:cubicBezTo>
                        <a:pt x="216" y="90"/>
                        <a:pt x="243" y="69"/>
                        <a:pt x="243" y="69"/>
                      </a:cubicBezTo>
                      <a:cubicBezTo>
                        <a:pt x="243" y="48"/>
                        <a:pt x="216" y="27"/>
                        <a:pt x="195" y="27"/>
                      </a:cubicBezTo>
                      <a:cubicBezTo>
                        <a:pt x="195" y="27"/>
                        <a:pt x="174" y="27"/>
                        <a:pt x="132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66" name="Google Shape;481;p23">
                  <a:extLst>
                    <a:ext uri="{FF2B5EF4-FFF2-40B4-BE49-F238E27FC236}">
                      <a16:creationId xmlns:a16="http://schemas.microsoft.com/office/drawing/2014/main" id="{E4F41427-B465-49D9-DDB5-8DDBC5E9056C}"/>
                    </a:ext>
                  </a:extLst>
                </p:cNvPr>
                <p:cNvSpPr/>
                <p:nvPr/>
              </p:nvSpPr>
              <p:spPr>
                <a:xfrm>
                  <a:off x="3074041" y="3298229"/>
                  <a:ext cx="23524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264" extrusionOk="0">
                      <a:moveTo>
                        <a:pt x="43" y="0"/>
                      </a:moveTo>
                      <a:lnTo>
                        <a:pt x="22" y="21"/>
                      </a:lnTo>
                      <a:lnTo>
                        <a:pt x="22" y="111"/>
                      </a:lnTo>
                      <a:cubicBezTo>
                        <a:pt x="22" y="132"/>
                        <a:pt x="1" y="174"/>
                        <a:pt x="1" y="200"/>
                      </a:cubicBezTo>
                      <a:lnTo>
                        <a:pt x="1" y="221"/>
                      </a:lnTo>
                      <a:lnTo>
                        <a:pt x="64" y="263"/>
                      </a:lnTo>
                      <a:cubicBezTo>
                        <a:pt x="64" y="263"/>
                        <a:pt x="64" y="242"/>
                        <a:pt x="85" y="221"/>
                      </a:cubicBezTo>
                      <a:cubicBezTo>
                        <a:pt x="85" y="200"/>
                        <a:pt x="85" y="153"/>
                        <a:pt x="111" y="132"/>
                      </a:cubicBezTo>
                      <a:lnTo>
                        <a:pt x="111" y="42"/>
                      </a:ln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67" name="Google Shape;482;p23">
                  <a:extLst>
                    <a:ext uri="{FF2B5EF4-FFF2-40B4-BE49-F238E27FC236}">
                      <a16:creationId xmlns:a16="http://schemas.microsoft.com/office/drawing/2014/main" id="{C83BF786-FD1A-C65D-C8B0-C8BB1C082D8E}"/>
                    </a:ext>
                  </a:extLst>
                </p:cNvPr>
                <p:cNvSpPr/>
                <p:nvPr/>
              </p:nvSpPr>
              <p:spPr>
                <a:xfrm>
                  <a:off x="3055348" y="3353470"/>
                  <a:ext cx="51038" cy="4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31" extrusionOk="0">
                      <a:moveTo>
                        <a:pt x="90" y="0"/>
                      </a:moveTo>
                      <a:cubicBezTo>
                        <a:pt x="90" y="0"/>
                        <a:pt x="69" y="0"/>
                        <a:pt x="42" y="21"/>
                      </a:cubicBezTo>
                      <a:lnTo>
                        <a:pt x="0" y="111"/>
                      </a:lnTo>
                      <a:lnTo>
                        <a:pt x="0" y="153"/>
                      </a:lnTo>
                      <a:cubicBezTo>
                        <a:pt x="0" y="153"/>
                        <a:pt x="42" y="174"/>
                        <a:pt x="69" y="174"/>
                      </a:cubicBezTo>
                      <a:cubicBezTo>
                        <a:pt x="90" y="200"/>
                        <a:pt x="132" y="221"/>
                        <a:pt x="132" y="221"/>
                      </a:cubicBezTo>
                      <a:cubicBezTo>
                        <a:pt x="132" y="228"/>
                        <a:pt x="134" y="230"/>
                        <a:pt x="138" y="230"/>
                      </a:cubicBezTo>
                      <a:cubicBezTo>
                        <a:pt x="146" y="230"/>
                        <a:pt x="160" y="221"/>
                        <a:pt x="174" y="221"/>
                      </a:cubicBezTo>
                      <a:lnTo>
                        <a:pt x="221" y="132"/>
                      </a:lnTo>
                      <a:cubicBezTo>
                        <a:pt x="242" y="111"/>
                        <a:pt x="221" y="90"/>
                        <a:pt x="221" y="90"/>
                      </a:cubicBezTo>
                      <a:cubicBezTo>
                        <a:pt x="221" y="90"/>
                        <a:pt x="174" y="69"/>
                        <a:pt x="153" y="42"/>
                      </a:cubicBezTo>
                      <a:cubicBezTo>
                        <a:pt x="132" y="21"/>
                        <a:pt x="90" y="0"/>
                        <a:pt x="90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68" name="Google Shape;483;p23">
                  <a:extLst>
                    <a:ext uri="{FF2B5EF4-FFF2-40B4-BE49-F238E27FC236}">
                      <a16:creationId xmlns:a16="http://schemas.microsoft.com/office/drawing/2014/main" id="{D3FBAA19-5EC0-D90B-04BF-76BB2E59619D}"/>
                    </a:ext>
                  </a:extLst>
                </p:cNvPr>
                <p:cNvSpPr/>
                <p:nvPr/>
              </p:nvSpPr>
              <p:spPr>
                <a:xfrm>
                  <a:off x="3046527" y="3344648"/>
                  <a:ext cx="40957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264" extrusionOk="0">
                      <a:moveTo>
                        <a:pt x="132" y="0"/>
                      </a:moveTo>
                      <a:cubicBezTo>
                        <a:pt x="132" y="0"/>
                        <a:pt x="111" y="63"/>
                        <a:pt x="63" y="111"/>
                      </a:cubicBezTo>
                      <a:cubicBezTo>
                        <a:pt x="63" y="132"/>
                        <a:pt x="42" y="153"/>
                        <a:pt x="21" y="174"/>
                      </a:cubicBezTo>
                      <a:lnTo>
                        <a:pt x="0" y="195"/>
                      </a:lnTo>
                      <a:lnTo>
                        <a:pt x="63" y="263"/>
                      </a:lnTo>
                      <a:cubicBezTo>
                        <a:pt x="63" y="263"/>
                        <a:pt x="63" y="242"/>
                        <a:pt x="84" y="216"/>
                      </a:cubicBezTo>
                      <a:cubicBezTo>
                        <a:pt x="111" y="195"/>
                        <a:pt x="132" y="174"/>
                        <a:pt x="132" y="153"/>
                      </a:cubicBezTo>
                      <a:cubicBezTo>
                        <a:pt x="174" y="84"/>
                        <a:pt x="195" y="42"/>
                        <a:pt x="195" y="42"/>
                      </a:cubicBezTo>
                      <a:lnTo>
                        <a:pt x="132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69" name="Google Shape;484;p23">
                  <a:extLst>
                    <a:ext uri="{FF2B5EF4-FFF2-40B4-BE49-F238E27FC236}">
                      <a16:creationId xmlns:a16="http://schemas.microsoft.com/office/drawing/2014/main" id="{84605FD9-5463-E573-2047-23E806C2AA14}"/>
                    </a:ext>
                  </a:extLst>
                </p:cNvPr>
                <p:cNvSpPr/>
                <p:nvPr/>
              </p:nvSpPr>
              <p:spPr>
                <a:xfrm>
                  <a:off x="3014391" y="3395477"/>
                  <a:ext cx="49988" cy="48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2" extrusionOk="0">
                      <a:moveTo>
                        <a:pt x="106" y="0"/>
                      </a:moveTo>
                      <a:lnTo>
                        <a:pt x="22" y="63"/>
                      </a:lnTo>
                      <a:cubicBezTo>
                        <a:pt x="22" y="63"/>
                        <a:pt x="1" y="84"/>
                        <a:pt x="22" y="105"/>
                      </a:cubicBezTo>
                      <a:cubicBezTo>
                        <a:pt x="22" y="105"/>
                        <a:pt x="43" y="132"/>
                        <a:pt x="64" y="153"/>
                      </a:cubicBezTo>
                      <a:cubicBezTo>
                        <a:pt x="85" y="195"/>
                        <a:pt x="106" y="216"/>
                        <a:pt x="106" y="216"/>
                      </a:cubicBezTo>
                      <a:cubicBezTo>
                        <a:pt x="106" y="226"/>
                        <a:pt x="112" y="232"/>
                        <a:pt x="122" y="232"/>
                      </a:cubicBezTo>
                      <a:cubicBezTo>
                        <a:pt x="131" y="232"/>
                        <a:pt x="143" y="226"/>
                        <a:pt x="153" y="216"/>
                      </a:cubicBezTo>
                      <a:cubicBezTo>
                        <a:pt x="153" y="216"/>
                        <a:pt x="174" y="216"/>
                        <a:pt x="195" y="195"/>
                      </a:cubicBezTo>
                      <a:cubicBezTo>
                        <a:pt x="216" y="195"/>
                        <a:pt x="216" y="174"/>
                        <a:pt x="216" y="174"/>
                      </a:cubicBezTo>
                      <a:cubicBezTo>
                        <a:pt x="237" y="153"/>
                        <a:pt x="237" y="132"/>
                        <a:pt x="237" y="132"/>
                      </a:cubicBezTo>
                      <a:cubicBezTo>
                        <a:pt x="237" y="132"/>
                        <a:pt x="216" y="84"/>
                        <a:pt x="195" y="63"/>
                      </a:cubicBezTo>
                      <a:cubicBezTo>
                        <a:pt x="174" y="42"/>
                        <a:pt x="153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0" name="Google Shape;485;p23">
                  <a:extLst>
                    <a:ext uri="{FF2B5EF4-FFF2-40B4-BE49-F238E27FC236}">
                      <a16:creationId xmlns:a16="http://schemas.microsoft.com/office/drawing/2014/main" id="{72E47217-2C1C-6AB0-4638-FE556C8D2A5C}"/>
                    </a:ext>
                  </a:extLst>
                </p:cNvPr>
                <p:cNvSpPr/>
                <p:nvPr/>
              </p:nvSpPr>
              <p:spPr>
                <a:xfrm>
                  <a:off x="3008930" y="3385395"/>
                  <a:ext cx="51038" cy="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22" extrusionOk="0">
                      <a:moveTo>
                        <a:pt x="179" y="1"/>
                      </a:moveTo>
                      <a:cubicBezTo>
                        <a:pt x="179" y="1"/>
                        <a:pt x="132" y="48"/>
                        <a:pt x="90" y="90"/>
                      </a:cubicBezTo>
                      <a:cubicBezTo>
                        <a:pt x="48" y="111"/>
                        <a:pt x="0" y="132"/>
                        <a:pt x="0" y="132"/>
                      </a:cubicBezTo>
                      <a:lnTo>
                        <a:pt x="27" y="222"/>
                      </a:lnTo>
                      <a:cubicBezTo>
                        <a:pt x="27" y="222"/>
                        <a:pt x="90" y="180"/>
                        <a:pt x="132" y="153"/>
                      </a:cubicBezTo>
                      <a:cubicBezTo>
                        <a:pt x="200" y="111"/>
                        <a:pt x="242" y="69"/>
                        <a:pt x="242" y="69"/>
                      </a:cubicBezTo>
                      <a:lnTo>
                        <a:pt x="179" y="1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1" name="Google Shape;486;p23">
                  <a:extLst>
                    <a:ext uri="{FF2B5EF4-FFF2-40B4-BE49-F238E27FC236}">
                      <a16:creationId xmlns:a16="http://schemas.microsoft.com/office/drawing/2014/main" id="{2E826DB8-12C3-A747-98D0-D0F15E4CA1F3}"/>
                    </a:ext>
                  </a:extLst>
                </p:cNvPr>
                <p:cNvSpPr/>
                <p:nvPr/>
              </p:nvSpPr>
              <p:spPr>
                <a:xfrm>
                  <a:off x="2967973" y="3420681"/>
                  <a:ext cx="46628" cy="47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228" extrusionOk="0">
                      <a:moveTo>
                        <a:pt x="137" y="1"/>
                      </a:moveTo>
                      <a:cubicBezTo>
                        <a:pt x="134" y="1"/>
                        <a:pt x="132" y="4"/>
                        <a:pt x="132" y="12"/>
                      </a:cubicBezTo>
                      <a:lnTo>
                        <a:pt x="90" y="12"/>
                      </a:lnTo>
                      <a:cubicBezTo>
                        <a:pt x="64" y="33"/>
                        <a:pt x="22" y="33"/>
                        <a:pt x="22" y="33"/>
                      </a:cubicBezTo>
                      <a:cubicBezTo>
                        <a:pt x="22" y="33"/>
                        <a:pt x="1" y="54"/>
                        <a:pt x="1" y="75"/>
                      </a:cubicBezTo>
                      <a:cubicBezTo>
                        <a:pt x="1" y="75"/>
                        <a:pt x="22" y="96"/>
                        <a:pt x="22" y="143"/>
                      </a:cubicBezTo>
                      <a:cubicBezTo>
                        <a:pt x="43" y="164"/>
                        <a:pt x="43" y="206"/>
                        <a:pt x="43" y="206"/>
                      </a:cubicBezTo>
                      <a:cubicBezTo>
                        <a:pt x="43" y="206"/>
                        <a:pt x="64" y="227"/>
                        <a:pt x="90" y="227"/>
                      </a:cubicBezTo>
                      <a:lnTo>
                        <a:pt x="174" y="206"/>
                      </a:lnTo>
                      <a:cubicBezTo>
                        <a:pt x="195" y="185"/>
                        <a:pt x="222" y="164"/>
                        <a:pt x="195" y="164"/>
                      </a:cubicBezTo>
                      <a:cubicBezTo>
                        <a:pt x="195" y="164"/>
                        <a:pt x="195" y="117"/>
                        <a:pt x="174" y="96"/>
                      </a:cubicBezTo>
                      <a:lnTo>
                        <a:pt x="174" y="33"/>
                      </a:lnTo>
                      <a:cubicBezTo>
                        <a:pt x="160" y="18"/>
                        <a:pt x="145" y="1"/>
                        <a:pt x="137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2" name="Google Shape;487;p23">
                  <a:extLst>
                    <a:ext uri="{FF2B5EF4-FFF2-40B4-BE49-F238E27FC236}">
                      <a16:creationId xmlns:a16="http://schemas.microsoft.com/office/drawing/2014/main" id="{51B6F4E6-D2A8-C523-9C31-CD7F53FB3F92}"/>
                    </a:ext>
                  </a:extLst>
                </p:cNvPr>
                <p:cNvSpPr/>
                <p:nvPr/>
              </p:nvSpPr>
              <p:spPr>
                <a:xfrm>
                  <a:off x="2959151" y="3413121"/>
                  <a:ext cx="55449" cy="32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53" extrusionOk="0">
                      <a:moveTo>
                        <a:pt x="237" y="0"/>
                      </a:moveTo>
                      <a:cubicBezTo>
                        <a:pt x="237" y="0"/>
                        <a:pt x="216" y="21"/>
                        <a:pt x="195" y="21"/>
                      </a:cubicBezTo>
                      <a:cubicBezTo>
                        <a:pt x="174" y="21"/>
                        <a:pt x="153" y="48"/>
                        <a:pt x="132" y="48"/>
                      </a:cubicBezTo>
                      <a:cubicBezTo>
                        <a:pt x="85" y="69"/>
                        <a:pt x="64" y="69"/>
                        <a:pt x="43" y="69"/>
                      </a:cubicBezTo>
                      <a:lnTo>
                        <a:pt x="1" y="69"/>
                      </a:lnTo>
                      <a:lnTo>
                        <a:pt x="22" y="153"/>
                      </a:lnTo>
                      <a:lnTo>
                        <a:pt x="64" y="153"/>
                      </a:lnTo>
                      <a:cubicBezTo>
                        <a:pt x="85" y="153"/>
                        <a:pt x="106" y="132"/>
                        <a:pt x="153" y="132"/>
                      </a:cubicBezTo>
                      <a:cubicBezTo>
                        <a:pt x="174" y="132"/>
                        <a:pt x="195" y="111"/>
                        <a:pt x="237" y="111"/>
                      </a:cubicBezTo>
                      <a:lnTo>
                        <a:pt x="264" y="90"/>
                      </a:lnTo>
                      <a:lnTo>
                        <a:pt x="237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3" name="Google Shape;488;p23">
                  <a:extLst>
                    <a:ext uri="{FF2B5EF4-FFF2-40B4-BE49-F238E27FC236}">
                      <a16:creationId xmlns:a16="http://schemas.microsoft.com/office/drawing/2014/main" id="{27966FF2-066B-2665-3796-8A55ABBEAB47}"/>
                    </a:ext>
                  </a:extLst>
                </p:cNvPr>
                <p:cNvSpPr/>
                <p:nvPr/>
              </p:nvSpPr>
              <p:spPr>
                <a:xfrm>
                  <a:off x="2917144" y="3427403"/>
                  <a:ext cx="36756" cy="45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217" extrusionOk="0">
                      <a:moveTo>
                        <a:pt x="43" y="1"/>
                      </a:moveTo>
                      <a:cubicBezTo>
                        <a:pt x="22" y="1"/>
                        <a:pt x="1" y="1"/>
                        <a:pt x="1" y="22"/>
                      </a:cubicBezTo>
                      <a:lnTo>
                        <a:pt x="1" y="85"/>
                      </a:lnTo>
                      <a:lnTo>
                        <a:pt x="1" y="174"/>
                      </a:lnTo>
                      <a:cubicBezTo>
                        <a:pt x="1" y="174"/>
                        <a:pt x="1" y="195"/>
                        <a:pt x="22" y="195"/>
                      </a:cubicBezTo>
                      <a:cubicBezTo>
                        <a:pt x="22" y="195"/>
                        <a:pt x="43" y="216"/>
                        <a:pt x="69" y="216"/>
                      </a:cubicBezTo>
                      <a:lnTo>
                        <a:pt x="111" y="216"/>
                      </a:lnTo>
                      <a:cubicBezTo>
                        <a:pt x="132" y="216"/>
                        <a:pt x="153" y="195"/>
                        <a:pt x="153" y="174"/>
                      </a:cubicBezTo>
                      <a:lnTo>
                        <a:pt x="153" y="111"/>
                      </a:lnTo>
                      <a:cubicBezTo>
                        <a:pt x="174" y="85"/>
                        <a:pt x="174" y="43"/>
                        <a:pt x="174" y="43"/>
                      </a:cubicBezTo>
                      <a:cubicBezTo>
                        <a:pt x="174" y="22"/>
                        <a:pt x="153" y="1"/>
                        <a:pt x="132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4" name="Google Shape;489;p23">
                  <a:extLst>
                    <a:ext uri="{FF2B5EF4-FFF2-40B4-BE49-F238E27FC236}">
                      <a16:creationId xmlns:a16="http://schemas.microsoft.com/office/drawing/2014/main" id="{E3778A4F-3952-F161-0F79-95B6A5C7BF25}"/>
                    </a:ext>
                  </a:extLst>
                </p:cNvPr>
                <p:cNvSpPr/>
                <p:nvPr/>
              </p:nvSpPr>
              <p:spPr>
                <a:xfrm>
                  <a:off x="2908323" y="3422992"/>
                  <a:ext cx="55449" cy="22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06" extrusionOk="0">
                      <a:moveTo>
                        <a:pt x="22" y="1"/>
                      </a:moveTo>
                      <a:lnTo>
                        <a:pt x="1" y="85"/>
                      </a:lnTo>
                      <a:lnTo>
                        <a:pt x="43" y="85"/>
                      </a:lnTo>
                      <a:cubicBezTo>
                        <a:pt x="64" y="106"/>
                        <a:pt x="85" y="106"/>
                        <a:pt x="132" y="106"/>
                      </a:cubicBezTo>
                      <a:lnTo>
                        <a:pt x="264" y="106"/>
                      </a:lnTo>
                      <a:lnTo>
                        <a:pt x="243" y="22"/>
                      </a:lnTo>
                      <a:lnTo>
                        <a:pt x="43" y="22"/>
                      </a:lnTo>
                      <a:cubicBezTo>
                        <a:pt x="43" y="1"/>
                        <a:pt x="22" y="1"/>
                        <a:pt x="22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5" name="Google Shape;490;p23">
                  <a:extLst>
                    <a:ext uri="{FF2B5EF4-FFF2-40B4-BE49-F238E27FC236}">
                      <a16:creationId xmlns:a16="http://schemas.microsoft.com/office/drawing/2014/main" id="{1CC9C6F8-CAF8-769F-2905-351FBAC3B097}"/>
                    </a:ext>
                  </a:extLst>
                </p:cNvPr>
                <p:cNvSpPr/>
                <p:nvPr/>
              </p:nvSpPr>
              <p:spPr>
                <a:xfrm>
                  <a:off x="2857494" y="3408710"/>
                  <a:ext cx="46628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243" extrusionOk="0">
                      <a:moveTo>
                        <a:pt x="111" y="0"/>
                      </a:moveTo>
                      <a:cubicBezTo>
                        <a:pt x="90" y="0"/>
                        <a:pt x="64" y="0"/>
                        <a:pt x="64" y="21"/>
                      </a:cubicBezTo>
                      <a:cubicBezTo>
                        <a:pt x="64" y="21"/>
                        <a:pt x="43" y="42"/>
                        <a:pt x="43" y="90"/>
                      </a:cubicBezTo>
                      <a:cubicBezTo>
                        <a:pt x="22" y="111"/>
                        <a:pt x="1" y="153"/>
                        <a:pt x="1" y="153"/>
                      </a:cubicBezTo>
                      <a:cubicBezTo>
                        <a:pt x="1" y="153"/>
                        <a:pt x="1" y="174"/>
                        <a:pt x="22" y="200"/>
                      </a:cubicBezTo>
                      <a:lnTo>
                        <a:pt x="111" y="242"/>
                      </a:lnTo>
                      <a:cubicBezTo>
                        <a:pt x="111" y="242"/>
                        <a:pt x="153" y="242"/>
                        <a:pt x="153" y="221"/>
                      </a:cubicBezTo>
                      <a:cubicBezTo>
                        <a:pt x="153" y="221"/>
                        <a:pt x="174" y="174"/>
                        <a:pt x="174" y="153"/>
                      </a:cubicBezTo>
                      <a:cubicBezTo>
                        <a:pt x="195" y="132"/>
                        <a:pt x="222" y="90"/>
                        <a:pt x="222" y="90"/>
                      </a:cubicBezTo>
                      <a:cubicBezTo>
                        <a:pt x="222" y="69"/>
                        <a:pt x="222" y="69"/>
                        <a:pt x="195" y="42"/>
                      </a:cubicBezTo>
                      <a:lnTo>
                        <a:pt x="111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6" name="Google Shape;491;p23">
                  <a:extLst>
                    <a:ext uri="{FF2B5EF4-FFF2-40B4-BE49-F238E27FC236}">
                      <a16:creationId xmlns:a16="http://schemas.microsoft.com/office/drawing/2014/main" id="{69AB8C9A-0D9B-0C6D-E47D-1C576E45C6F0}"/>
                    </a:ext>
                  </a:extLst>
                </p:cNvPr>
                <p:cNvSpPr/>
                <p:nvPr/>
              </p:nvSpPr>
              <p:spPr>
                <a:xfrm>
                  <a:off x="2857494" y="3404299"/>
                  <a:ext cx="55449" cy="36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74" extrusionOk="0">
                      <a:moveTo>
                        <a:pt x="43" y="0"/>
                      </a:moveTo>
                      <a:lnTo>
                        <a:pt x="1" y="63"/>
                      </a:lnTo>
                      <a:cubicBezTo>
                        <a:pt x="1" y="63"/>
                        <a:pt x="22" y="63"/>
                        <a:pt x="43" y="90"/>
                      </a:cubicBezTo>
                      <a:cubicBezTo>
                        <a:pt x="64" y="90"/>
                        <a:pt x="90" y="111"/>
                        <a:pt x="111" y="132"/>
                      </a:cubicBezTo>
                      <a:lnTo>
                        <a:pt x="243" y="174"/>
                      </a:lnTo>
                      <a:lnTo>
                        <a:pt x="264" y="90"/>
                      </a:lnTo>
                      <a:cubicBezTo>
                        <a:pt x="264" y="90"/>
                        <a:pt x="195" y="90"/>
                        <a:pt x="153" y="42"/>
                      </a:cubicBezTo>
                      <a:cubicBezTo>
                        <a:pt x="132" y="42"/>
                        <a:pt x="111" y="21"/>
                        <a:pt x="90" y="21"/>
                      </a:cubicBezTo>
                      <a:cubicBezTo>
                        <a:pt x="64" y="0"/>
                        <a:pt x="43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7" name="Google Shape;492;p23">
                  <a:extLst>
                    <a:ext uri="{FF2B5EF4-FFF2-40B4-BE49-F238E27FC236}">
                      <a16:creationId xmlns:a16="http://schemas.microsoft.com/office/drawing/2014/main" id="{A529C8F8-1780-2966-D39D-FCE62697EFAF}"/>
                    </a:ext>
                  </a:extLst>
                </p:cNvPr>
                <p:cNvSpPr/>
                <p:nvPr/>
              </p:nvSpPr>
              <p:spPr>
                <a:xfrm>
                  <a:off x="2811077" y="3376574"/>
                  <a:ext cx="51038" cy="4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38" extrusionOk="0">
                      <a:moveTo>
                        <a:pt x="111" y="1"/>
                      </a:moveTo>
                      <a:cubicBezTo>
                        <a:pt x="111" y="1"/>
                        <a:pt x="90" y="22"/>
                        <a:pt x="69" y="43"/>
                      </a:cubicBezTo>
                      <a:cubicBezTo>
                        <a:pt x="48" y="64"/>
                        <a:pt x="1" y="111"/>
                        <a:pt x="1" y="111"/>
                      </a:cubicBezTo>
                      <a:lnTo>
                        <a:pt x="1" y="153"/>
                      </a:lnTo>
                      <a:cubicBezTo>
                        <a:pt x="1" y="153"/>
                        <a:pt x="22" y="174"/>
                        <a:pt x="48" y="174"/>
                      </a:cubicBezTo>
                      <a:cubicBezTo>
                        <a:pt x="48" y="195"/>
                        <a:pt x="69" y="222"/>
                        <a:pt x="69" y="222"/>
                      </a:cubicBezTo>
                      <a:cubicBezTo>
                        <a:pt x="80" y="232"/>
                        <a:pt x="90" y="237"/>
                        <a:pt x="98" y="237"/>
                      </a:cubicBezTo>
                      <a:cubicBezTo>
                        <a:pt x="106" y="237"/>
                        <a:pt x="111" y="232"/>
                        <a:pt x="111" y="222"/>
                      </a:cubicBezTo>
                      <a:cubicBezTo>
                        <a:pt x="111" y="222"/>
                        <a:pt x="153" y="195"/>
                        <a:pt x="180" y="174"/>
                      </a:cubicBezTo>
                      <a:cubicBezTo>
                        <a:pt x="201" y="153"/>
                        <a:pt x="222" y="132"/>
                        <a:pt x="222" y="132"/>
                      </a:cubicBezTo>
                      <a:cubicBezTo>
                        <a:pt x="243" y="111"/>
                        <a:pt x="243" y="90"/>
                        <a:pt x="222" y="90"/>
                      </a:cubicBez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8" name="Google Shape;493;p23">
                  <a:extLst>
                    <a:ext uri="{FF2B5EF4-FFF2-40B4-BE49-F238E27FC236}">
                      <a16:creationId xmlns:a16="http://schemas.microsoft.com/office/drawing/2014/main" id="{83AE2289-1F7F-5AD8-F3EA-2649C13779DC}"/>
                    </a:ext>
                  </a:extLst>
                </p:cNvPr>
                <p:cNvSpPr/>
                <p:nvPr/>
              </p:nvSpPr>
              <p:spPr>
                <a:xfrm>
                  <a:off x="2821158" y="3367752"/>
                  <a:ext cx="45368" cy="49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38" extrusionOk="0">
                      <a:moveTo>
                        <a:pt x="63" y="1"/>
                      </a:moveTo>
                      <a:lnTo>
                        <a:pt x="0" y="43"/>
                      </a:lnTo>
                      <a:cubicBezTo>
                        <a:pt x="0" y="43"/>
                        <a:pt x="42" y="85"/>
                        <a:pt x="84" y="153"/>
                      </a:cubicBezTo>
                      <a:lnTo>
                        <a:pt x="174" y="237"/>
                      </a:lnTo>
                      <a:lnTo>
                        <a:pt x="216" y="174"/>
                      </a:lnTo>
                      <a:cubicBezTo>
                        <a:pt x="216" y="174"/>
                        <a:pt x="174" y="132"/>
                        <a:pt x="132" y="85"/>
                      </a:cubicBezTo>
                      <a:cubicBezTo>
                        <a:pt x="105" y="43"/>
                        <a:pt x="63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79" name="Google Shape;494;p23">
                  <a:extLst>
                    <a:ext uri="{FF2B5EF4-FFF2-40B4-BE49-F238E27FC236}">
                      <a16:creationId xmlns:a16="http://schemas.microsoft.com/office/drawing/2014/main" id="{2D800201-00DE-2B90-924C-13B13F2A1371}"/>
                    </a:ext>
                  </a:extLst>
                </p:cNvPr>
                <p:cNvSpPr/>
                <p:nvPr/>
              </p:nvSpPr>
              <p:spPr>
                <a:xfrm>
                  <a:off x="2779151" y="3330155"/>
                  <a:ext cx="51038" cy="4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10" extrusionOk="0">
                      <a:moveTo>
                        <a:pt x="153" y="1"/>
                      </a:moveTo>
                      <a:cubicBezTo>
                        <a:pt x="153" y="1"/>
                        <a:pt x="132" y="22"/>
                        <a:pt x="90" y="22"/>
                      </a:cubicBezTo>
                      <a:cubicBezTo>
                        <a:pt x="69" y="48"/>
                        <a:pt x="21" y="69"/>
                        <a:pt x="21" y="69"/>
                      </a:cubicBezTo>
                      <a:cubicBezTo>
                        <a:pt x="21" y="69"/>
                        <a:pt x="0" y="90"/>
                        <a:pt x="0" y="111"/>
                      </a:cubicBezTo>
                      <a:lnTo>
                        <a:pt x="42" y="180"/>
                      </a:lnTo>
                      <a:cubicBezTo>
                        <a:pt x="42" y="194"/>
                        <a:pt x="56" y="209"/>
                        <a:pt x="71" y="209"/>
                      </a:cubicBezTo>
                      <a:cubicBezTo>
                        <a:pt x="77" y="209"/>
                        <a:pt x="84" y="207"/>
                        <a:pt x="90" y="201"/>
                      </a:cubicBezTo>
                      <a:cubicBezTo>
                        <a:pt x="90" y="201"/>
                        <a:pt x="132" y="201"/>
                        <a:pt x="153" y="180"/>
                      </a:cubicBezTo>
                      <a:cubicBezTo>
                        <a:pt x="200" y="180"/>
                        <a:pt x="221" y="153"/>
                        <a:pt x="221" y="153"/>
                      </a:cubicBezTo>
                      <a:cubicBezTo>
                        <a:pt x="242" y="153"/>
                        <a:pt x="242" y="132"/>
                        <a:pt x="242" y="111"/>
                      </a:cubicBezTo>
                      <a:lnTo>
                        <a:pt x="221" y="111"/>
                      </a:lnTo>
                      <a:lnTo>
                        <a:pt x="221" y="69"/>
                      </a:lnTo>
                      <a:cubicBezTo>
                        <a:pt x="221" y="69"/>
                        <a:pt x="221" y="48"/>
                        <a:pt x="200" y="48"/>
                      </a:cubicBezTo>
                      <a:lnTo>
                        <a:pt x="200" y="22"/>
                      </a:lnTo>
                      <a:cubicBezTo>
                        <a:pt x="200" y="1"/>
                        <a:pt x="174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0" name="Google Shape;495;p23">
                  <a:extLst>
                    <a:ext uri="{FF2B5EF4-FFF2-40B4-BE49-F238E27FC236}">
                      <a16:creationId xmlns:a16="http://schemas.microsoft.com/office/drawing/2014/main" id="{E3DD9A1D-A287-0414-FFAC-8D773F9A7FE3}"/>
                    </a:ext>
                  </a:extLst>
                </p:cNvPr>
                <p:cNvSpPr/>
                <p:nvPr/>
              </p:nvSpPr>
              <p:spPr>
                <a:xfrm>
                  <a:off x="2802255" y="3321333"/>
                  <a:ext cx="3234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64" extrusionOk="0">
                      <a:moveTo>
                        <a:pt x="64" y="1"/>
                      </a:moveTo>
                      <a:lnTo>
                        <a:pt x="1" y="22"/>
                      </a:lnTo>
                      <a:lnTo>
                        <a:pt x="1" y="64"/>
                      </a:lnTo>
                      <a:cubicBezTo>
                        <a:pt x="1" y="64"/>
                        <a:pt x="1" y="90"/>
                        <a:pt x="22" y="90"/>
                      </a:cubicBezTo>
                      <a:lnTo>
                        <a:pt x="22" y="153"/>
                      </a:lnTo>
                      <a:cubicBezTo>
                        <a:pt x="43" y="174"/>
                        <a:pt x="64" y="195"/>
                        <a:pt x="64" y="222"/>
                      </a:cubicBezTo>
                      <a:cubicBezTo>
                        <a:pt x="90" y="243"/>
                        <a:pt x="90" y="264"/>
                        <a:pt x="90" y="264"/>
                      </a:cubicBezTo>
                      <a:lnTo>
                        <a:pt x="153" y="222"/>
                      </a:lnTo>
                      <a:cubicBezTo>
                        <a:pt x="153" y="222"/>
                        <a:pt x="153" y="195"/>
                        <a:pt x="132" y="174"/>
                      </a:cubicBezTo>
                      <a:cubicBezTo>
                        <a:pt x="132" y="174"/>
                        <a:pt x="111" y="132"/>
                        <a:pt x="111" y="111"/>
                      </a:cubicBezTo>
                      <a:cubicBezTo>
                        <a:pt x="111" y="111"/>
                        <a:pt x="90" y="90"/>
                        <a:pt x="90" y="64"/>
                      </a:cubicBezTo>
                      <a:lnTo>
                        <a:pt x="90" y="43"/>
                      </a:lnTo>
                      <a:cubicBezTo>
                        <a:pt x="90" y="22"/>
                        <a:pt x="64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1" name="Google Shape;496;p23">
                  <a:extLst>
                    <a:ext uri="{FF2B5EF4-FFF2-40B4-BE49-F238E27FC236}">
                      <a16:creationId xmlns:a16="http://schemas.microsoft.com/office/drawing/2014/main" id="{B84AF7B2-C56F-CC75-11C9-59B81E86C3EB}"/>
                    </a:ext>
                  </a:extLst>
                </p:cNvPr>
                <p:cNvSpPr/>
                <p:nvPr/>
              </p:nvSpPr>
              <p:spPr>
                <a:xfrm>
                  <a:off x="2770330" y="3279325"/>
                  <a:ext cx="45368" cy="37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180" extrusionOk="0">
                      <a:moveTo>
                        <a:pt x="42" y="1"/>
                      </a:moveTo>
                      <a:cubicBezTo>
                        <a:pt x="21" y="1"/>
                        <a:pt x="21" y="27"/>
                        <a:pt x="21" y="48"/>
                      </a:cubicBezTo>
                      <a:cubicBezTo>
                        <a:pt x="21" y="48"/>
                        <a:pt x="21" y="69"/>
                        <a:pt x="0" y="90"/>
                      </a:cubicBezTo>
                      <a:cubicBezTo>
                        <a:pt x="21" y="111"/>
                        <a:pt x="21" y="132"/>
                        <a:pt x="21" y="132"/>
                      </a:cubicBezTo>
                      <a:cubicBezTo>
                        <a:pt x="21" y="151"/>
                        <a:pt x="21" y="167"/>
                        <a:pt x="29" y="167"/>
                      </a:cubicBezTo>
                      <a:cubicBezTo>
                        <a:pt x="32" y="167"/>
                        <a:pt x="36" y="165"/>
                        <a:pt x="42" y="159"/>
                      </a:cubicBezTo>
                      <a:cubicBezTo>
                        <a:pt x="42" y="159"/>
                        <a:pt x="84" y="180"/>
                        <a:pt x="111" y="180"/>
                      </a:cubicBezTo>
                      <a:lnTo>
                        <a:pt x="195" y="180"/>
                      </a:lnTo>
                      <a:cubicBezTo>
                        <a:pt x="195" y="159"/>
                        <a:pt x="216" y="159"/>
                        <a:pt x="216" y="132"/>
                      </a:cubicBezTo>
                      <a:lnTo>
                        <a:pt x="216" y="90"/>
                      </a:lnTo>
                      <a:lnTo>
                        <a:pt x="216" y="48"/>
                      </a:lnTo>
                      <a:cubicBezTo>
                        <a:pt x="216" y="27"/>
                        <a:pt x="195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2" name="Google Shape;497;p23">
                  <a:extLst>
                    <a:ext uri="{FF2B5EF4-FFF2-40B4-BE49-F238E27FC236}">
                      <a16:creationId xmlns:a16="http://schemas.microsoft.com/office/drawing/2014/main" id="{CC7D229D-4F30-90E8-2B87-101C9091618B}"/>
                    </a:ext>
                  </a:extLst>
                </p:cNvPr>
                <p:cNvSpPr/>
                <p:nvPr/>
              </p:nvSpPr>
              <p:spPr>
                <a:xfrm>
                  <a:off x="2797844" y="3270504"/>
                  <a:ext cx="17853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64" extrusionOk="0">
                      <a:moveTo>
                        <a:pt x="22" y="1"/>
                      </a:moveTo>
                      <a:cubicBezTo>
                        <a:pt x="22" y="1"/>
                        <a:pt x="1" y="69"/>
                        <a:pt x="1" y="132"/>
                      </a:cubicBezTo>
                      <a:cubicBezTo>
                        <a:pt x="1" y="201"/>
                        <a:pt x="22" y="264"/>
                        <a:pt x="22" y="264"/>
                      </a:cubicBezTo>
                      <a:lnTo>
                        <a:pt x="85" y="243"/>
                      </a:lnTo>
                      <a:lnTo>
                        <a:pt x="85" y="132"/>
                      </a:lnTo>
                      <a:lnTo>
                        <a:pt x="85" y="22"/>
                      </a:lnTo>
                      <a:lnTo>
                        <a:pt x="22" y="1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3" name="Google Shape;498;p23">
                  <a:extLst>
                    <a:ext uri="{FF2B5EF4-FFF2-40B4-BE49-F238E27FC236}">
                      <a16:creationId xmlns:a16="http://schemas.microsoft.com/office/drawing/2014/main" id="{7D887361-9CCA-41AF-07B2-661EC141689E}"/>
                    </a:ext>
                  </a:extLst>
                </p:cNvPr>
                <p:cNvSpPr/>
                <p:nvPr/>
              </p:nvSpPr>
              <p:spPr>
                <a:xfrm>
                  <a:off x="2779151" y="3219674"/>
                  <a:ext cx="51038" cy="4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11" extrusionOk="0">
                      <a:moveTo>
                        <a:pt x="90" y="1"/>
                      </a:moveTo>
                      <a:cubicBezTo>
                        <a:pt x="69" y="1"/>
                        <a:pt x="42" y="1"/>
                        <a:pt x="42" y="22"/>
                      </a:cubicBezTo>
                      <a:lnTo>
                        <a:pt x="0" y="111"/>
                      </a:lnTo>
                      <a:cubicBezTo>
                        <a:pt x="0" y="132"/>
                        <a:pt x="21" y="153"/>
                        <a:pt x="21" y="153"/>
                      </a:cubicBezTo>
                      <a:cubicBezTo>
                        <a:pt x="21" y="153"/>
                        <a:pt x="69" y="180"/>
                        <a:pt x="90" y="180"/>
                      </a:cubicBezTo>
                      <a:cubicBezTo>
                        <a:pt x="132" y="201"/>
                        <a:pt x="153" y="201"/>
                        <a:pt x="153" y="201"/>
                      </a:cubicBezTo>
                      <a:cubicBezTo>
                        <a:pt x="160" y="208"/>
                        <a:pt x="167" y="210"/>
                        <a:pt x="174" y="210"/>
                      </a:cubicBezTo>
                      <a:cubicBezTo>
                        <a:pt x="189" y="210"/>
                        <a:pt x="200" y="201"/>
                        <a:pt x="200" y="201"/>
                      </a:cubicBezTo>
                      <a:lnTo>
                        <a:pt x="200" y="180"/>
                      </a:lnTo>
                      <a:cubicBezTo>
                        <a:pt x="221" y="153"/>
                        <a:pt x="221" y="153"/>
                        <a:pt x="221" y="132"/>
                      </a:cubicBezTo>
                      <a:lnTo>
                        <a:pt x="221" y="111"/>
                      </a:lnTo>
                      <a:cubicBezTo>
                        <a:pt x="242" y="111"/>
                        <a:pt x="242" y="90"/>
                        <a:pt x="242" y="90"/>
                      </a:cubicBezTo>
                      <a:cubicBezTo>
                        <a:pt x="242" y="90"/>
                        <a:pt x="242" y="69"/>
                        <a:pt x="221" y="48"/>
                      </a:cubicBezTo>
                      <a:cubicBezTo>
                        <a:pt x="221" y="48"/>
                        <a:pt x="200" y="48"/>
                        <a:pt x="153" y="22"/>
                      </a:cubicBezTo>
                      <a:cubicBezTo>
                        <a:pt x="132" y="22"/>
                        <a:pt x="90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4" name="Google Shape;499;p23">
                  <a:extLst>
                    <a:ext uri="{FF2B5EF4-FFF2-40B4-BE49-F238E27FC236}">
                      <a16:creationId xmlns:a16="http://schemas.microsoft.com/office/drawing/2014/main" id="{DA10332D-2CE5-3B43-E2F8-246E7CF0D567}"/>
                    </a:ext>
                  </a:extLst>
                </p:cNvPr>
                <p:cNvSpPr/>
                <p:nvPr/>
              </p:nvSpPr>
              <p:spPr>
                <a:xfrm>
                  <a:off x="2802255" y="3219674"/>
                  <a:ext cx="32345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264" extrusionOk="0">
                      <a:moveTo>
                        <a:pt x="90" y="1"/>
                      </a:moveTo>
                      <a:lnTo>
                        <a:pt x="64" y="22"/>
                      </a:lnTo>
                      <a:cubicBezTo>
                        <a:pt x="64" y="48"/>
                        <a:pt x="43" y="90"/>
                        <a:pt x="22" y="111"/>
                      </a:cubicBezTo>
                      <a:lnTo>
                        <a:pt x="22" y="153"/>
                      </a:lnTo>
                      <a:cubicBezTo>
                        <a:pt x="1" y="180"/>
                        <a:pt x="1" y="180"/>
                        <a:pt x="1" y="201"/>
                      </a:cubicBezTo>
                      <a:lnTo>
                        <a:pt x="1" y="243"/>
                      </a:lnTo>
                      <a:lnTo>
                        <a:pt x="64" y="264"/>
                      </a:lnTo>
                      <a:cubicBezTo>
                        <a:pt x="64" y="264"/>
                        <a:pt x="90" y="243"/>
                        <a:pt x="90" y="222"/>
                      </a:cubicBezTo>
                      <a:lnTo>
                        <a:pt x="90" y="180"/>
                      </a:lnTo>
                      <a:cubicBezTo>
                        <a:pt x="90" y="180"/>
                        <a:pt x="111" y="153"/>
                        <a:pt x="111" y="132"/>
                      </a:cubicBezTo>
                      <a:cubicBezTo>
                        <a:pt x="111" y="111"/>
                        <a:pt x="132" y="90"/>
                        <a:pt x="132" y="69"/>
                      </a:cubicBezTo>
                      <a:lnTo>
                        <a:pt x="153" y="48"/>
                      </a:lnTo>
                      <a:lnTo>
                        <a:pt x="90" y="1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5" name="Google Shape;500;p23">
                  <a:extLst>
                    <a:ext uri="{FF2B5EF4-FFF2-40B4-BE49-F238E27FC236}">
                      <a16:creationId xmlns:a16="http://schemas.microsoft.com/office/drawing/2014/main" id="{0CD2F7F0-5DB7-E40C-D672-4B9E06BA9CBA}"/>
                    </a:ext>
                  </a:extLst>
                </p:cNvPr>
                <p:cNvSpPr/>
                <p:nvPr/>
              </p:nvSpPr>
              <p:spPr>
                <a:xfrm>
                  <a:off x="2811077" y="3170316"/>
                  <a:ext cx="51038" cy="4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31" extrusionOk="0">
                      <a:moveTo>
                        <a:pt x="98" y="0"/>
                      </a:moveTo>
                      <a:cubicBezTo>
                        <a:pt x="90" y="0"/>
                        <a:pt x="80" y="7"/>
                        <a:pt x="69" y="20"/>
                      </a:cubicBezTo>
                      <a:cubicBezTo>
                        <a:pt x="69" y="20"/>
                        <a:pt x="48" y="20"/>
                        <a:pt x="48" y="41"/>
                      </a:cubicBezTo>
                      <a:cubicBezTo>
                        <a:pt x="22" y="62"/>
                        <a:pt x="1" y="83"/>
                        <a:pt x="1" y="83"/>
                      </a:cubicBezTo>
                      <a:lnTo>
                        <a:pt x="1" y="125"/>
                      </a:lnTo>
                      <a:cubicBezTo>
                        <a:pt x="1" y="125"/>
                        <a:pt x="48" y="152"/>
                        <a:pt x="69" y="173"/>
                      </a:cubicBezTo>
                      <a:lnTo>
                        <a:pt x="111" y="215"/>
                      </a:lnTo>
                      <a:cubicBezTo>
                        <a:pt x="122" y="225"/>
                        <a:pt x="132" y="231"/>
                        <a:pt x="140" y="231"/>
                      </a:cubicBezTo>
                      <a:cubicBezTo>
                        <a:pt x="148" y="231"/>
                        <a:pt x="153" y="225"/>
                        <a:pt x="153" y="215"/>
                      </a:cubicBezTo>
                      <a:lnTo>
                        <a:pt x="222" y="152"/>
                      </a:lnTo>
                      <a:cubicBezTo>
                        <a:pt x="243" y="125"/>
                        <a:pt x="243" y="125"/>
                        <a:pt x="222" y="104"/>
                      </a:cubicBezTo>
                      <a:cubicBezTo>
                        <a:pt x="222" y="104"/>
                        <a:pt x="201" y="83"/>
                        <a:pt x="180" y="62"/>
                      </a:cubicBezTo>
                      <a:cubicBezTo>
                        <a:pt x="153" y="41"/>
                        <a:pt x="111" y="20"/>
                        <a:pt x="111" y="20"/>
                      </a:cubicBezTo>
                      <a:cubicBezTo>
                        <a:pt x="111" y="7"/>
                        <a:pt x="106" y="0"/>
                        <a:pt x="98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6" name="Google Shape;501;p23">
                  <a:extLst>
                    <a:ext uri="{FF2B5EF4-FFF2-40B4-BE49-F238E27FC236}">
                      <a16:creationId xmlns:a16="http://schemas.microsoft.com/office/drawing/2014/main" id="{89F4C420-2BF3-615F-9530-474AF708D01F}"/>
                    </a:ext>
                  </a:extLst>
                </p:cNvPr>
                <p:cNvSpPr/>
                <p:nvPr/>
              </p:nvSpPr>
              <p:spPr>
                <a:xfrm>
                  <a:off x="2821158" y="3178927"/>
                  <a:ext cx="45368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243" extrusionOk="0">
                      <a:moveTo>
                        <a:pt x="174" y="0"/>
                      </a:moveTo>
                      <a:lnTo>
                        <a:pt x="84" y="84"/>
                      </a:lnTo>
                      <a:cubicBezTo>
                        <a:pt x="42" y="132"/>
                        <a:pt x="0" y="195"/>
                        <a:pt x="0" y="195"/>
                      </a:cubicBezTo>
                      <a:lnTo>
                        <a:pt x="63" y="242"/>
                      </a:lnTo>
                      <a:cubicBezTo>
                        <a:pt x="63" y="242"/>
                        <a:pt x="105" y="174"/>
                        <a:pt x="132" y="153"/>
                      </a:cubicBezTo>
                      <a:cubicBezTo>
                        <a:pt x="174" y="111"/>
                        <a:pt x="216" y="63"/>
                        <a:pt x="216" y="63"/>
                      </a:cubicBezTo>
                      <a:lnTo>
                        <a:pt x="174" y="0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7" name="Google Shape;502;p23">
                  <a:extLst>
                    <a:ext uri="{FF2B5EF4-FFF2-40B4-BE49-F238E27FC236}">
                      <a16:creationId xmlns:a16="http://schemas.microsoft.com/office/drawing/2014/main" id="{8B73E8CB-C8AE-24C1-BA7E-C91C8D4A3DD1}"/>
                    </a:ext>
                  </a:extLst>
                </p:cNvPr>
                <p:cNvSpPr/>
                <p:nvPr/>
              </p:nvSpPr>
              <p:spPr>
                <a:xfrm>
                  <a:off x="2857494" y="3136920"/>
                  <a:ext cx="46628" cy="4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231" extrusionOk="0">
                      <a:moveTo>
                        <a:pt x="111" y="0"/>
                      </a:moveTo>
                      <a:lnTo>
                        <a:pt x="22" y="48"/>
                      </a:lnTo>
                      <a:cubicBezTo>
                        <a:pt x="1" y="48"/>
                        <a:pt x="1" y="69"/>
                        <a:pt x="1" y="90"/>
                      </a:cubicBezTo>
                      <a:cubicBezTo>
                        <a:pt x="1" y="90"/>
                        <a:pt x="22" y="111"/>
                        <a:pt x="43" y="153"/>
                      </a:cubicBezTo>
                      <a:cubicBezTo>
                        <a:pt x="43" y="179"/>
                        <a:pt x="64" y="221"/>
                        <a:pt x="64" y="221"/>
                      </a:cubicBezTo>
                      <a:cubicBezTo>
                        <a:pt x="64" y="221"/>
                        <a:pt x="76" y="231"/>
                        <a:pt x="90" y="231"/>
                      </a:cubicBezTo>
                      <a:cubicBezTo>
                        <a:pt x="97" y="231"/>
                        <a:pt x="104" y="228"/>
                        <a:pt x="111" y="221"/>
                      </a:cubicBezTo>
                      <a:lnTo>
                        <a:pt x="195" y="179"/>
                      </a:lnTo>
                      <a:cubicBezTo>
                        <a:pt x="222" y="179"/>
                        <a:pt x="222" y="153"/>
                        <a:pt x="222" y="132"/>
                      </a:cubicBezTo>
                      <a:cubicBezTo>
                        <a:pt x="222" y="132"/>
                        <a:pt x="195" y="111"/>
                        <a:pt x="174" y="90"/>
                      </a:cubicBezTo>
                      <a:cubicBezTo>
                        <a:pt x="174" y="48"/>
                        <a:pt x="153" y="21"/>
                        <a:pt x="153" y="21"/>
                      </a:cubicBezTo>
                      <a:cubicBezTo>
                        <a:pt x="153" y="0"/>
                        <a:pt x="111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8" name="Google Shape;503;p23">
                  <a:extLst>
                    <a:ext uri="{FF2B5EF4-FFF2-40B4-BE49-F238E27FC236}">
                      <a16:creationId xmlns:a16="http://schemas.microsoft.com/office/drawing/2014/main" id="{B9103961-B4D0-43FA-2133-3C6202BEAD86}"/>
                    </a:ext>
                  </a:extLst>
                </p:cNvPr>
                <p:cNvSpPr/>
                <p:nvPr/>
              </p:nvSpPr>
              <p:spPr>
                <a:xfrm>
                  <a:off x="2857494" y="3155613"/>
                  <a:ext cx="55449" cy="36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75" extrusionOk="0">
                      <a:moveTo>
                        <a:pt x="243" y="1"/>
                      </a:moveTo>
                      <a:cubicBezTo>
                        <a:pt x="243" y="1"/>
                        <a:pt x="174" y="1"/>
                        <a:pt x="111" y="43"/>
                      </a:cubicBezTo>
                      <a:cubicBezTo>
                        <a:pt x="90" y="43"/>
                        <a:pt x="64" y="64"/>
                        <a:pt x="43" y="90"/>
                      </a:cubicBezTo>
                      <a:cubicBezTo>
                        <a:pt x="22" y="111"/>
                        <a:pt x="1" y="111"/>
                        <a:pt x="1" y="111"/>
                      </a:cubicBezTo>
                      <a:lnTo>
                        <a:pt x="43" y="174"/>
                      </a:lnTo>
                      <a:cubicBezTo>
                        <a:pt x="43" y="174"/>
                        <a:pt x="64" y="174"/>
                        <a:pt x="90" y="153"/>
                      </a:cubicBezTo>
                      <a:cubicBezTo>
                        <a:pt x="111" y="153"/>
                        <a:pt x="132" y="132"/>
                        <a:pt x="153" y="111"/>
                      </a:cubicBezTo>
                      <a:cubicBezTo>
                        <a:pt x="195" y="90"/>
                        <a:pt x="264" y="64"/>
                        <a:pt x="264" y="64"/>
                      </a:cubicBezTo>
                      <a:lnTo>
                        <a:pt x="243" y="1"/>
                      </a:ln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89" name="Google Shape;504;p23">
                  <a:extLst>
                    <a:ext uri="{FF2B5EF4-FFF2-40B4-BE49-F238E27FC236}">
                      <a16:creationId xmlns:a16="http://schemas.microsoft.com/office/drawing/2014/main" id="{93D6C122-15E1-1164-D2EC-43600D7F6C0E}"/>
                    </a:ext>
                  </a:extLst>
                </p:cNvPr>
                <p:cNvSpPr/>
                <p:nvPr/>
              </p:nvSpPr>
              <p:spPr>
                <a:xfrm>
                  <a:off x="2917144" y="3123687"/>
                  <a:ext cx="36756" cy="453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216" extrusionOk="0">
                      <a:moveTo>
                        <a:pt x="22" y="0"/>
                      </a:moveTo>
                      <a:cubicBezTo>
                        <a:pt x="1" y="0"/>
                        <a:pt x="1" y="21"/>
                        <a:pt x="1" y="42"/>
                      </a:cubicBezTo>
                      <a:lnTo>
                        <a:pt x="1" y="111"/>
                      </a:lnTo>
                      <a:lnTo>
                        <a:pt x="1" y="174"/>
                      </a:lnTo>
                      <a:cubicBezTo>
                        <a:pt x="1" y="195"/>
                        <a:pt x="22" y="216"/>
                        <a:pt x="43" y="216"/>
                      </a:cubicBezTo>
                      <a:cubicBezTo>
                        <a:pt x="43" y="216"/>
                        <a:pt x="69" y="195"/>
                        <a:pt x="90" y="195"/>
                      </a:cubicBezTo>
                      <a:lnTo>
                        <a:pt x="132" y="195"/>
                      </a:lnTo>
                      <a:cubicBezTo>
                        <a:pt x="153" y="195"/>
                        <a:pt x="174" y="195"/>
                        <a:pt x="174" y="174"/>
                      </a:cubicBezTo>
                      <a:cubicBezTo>
                        <a:pt x="174" y="174"/>
                        <a:pt x="174" y="132"/>
                        <a:pt x="153" y="111"/>
                      </a:cubicBezTo>
                      <a:lnTo>
                        <a:pt x="153" y="21"/>
                      </a:lnTo>
                      <a:cubicBezTo>
                        <a:pt x="153" y="21"/>
                        <a:pt x="132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0" name="Google Shape;505;p23">
                  <a:extLst>
                    <a:ext uri="{FF2B5EF4-FFF2-40B4-BE49-F238E27FC236}">
                      <a16:creationId xmlns:a16="http://schemas.microsoft.com/office/drawing/2014/main" id="{30A77950-4608-1654-94EB-96DE57C8D9FD}"/>
                    </a:ext>
                  </a:extLst>
                </p:cNvPr>
                <p:cNvSpPr/>
                <p:nvPr/>
              </p:nvSpPr>
              <p:spPr>
                <a:xfrm>
                  <a:off x="2908323" y="3149312"/>
                  <a:ext cx="55449" cy="1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94" extrusionOk="0">
                      <a:moveTo>
                        <a:pt x="194" y="0"/>
                      </a:moveTo>
                      <a:cubicBezTo>
                        <a:pt x="175" y="0"/>
                        <a:pt x="153" y="3"/>
                        <a:pt x="132" y="10"/>
                      </a:cubicBezTo>
                      <a:lnTo>
                        <a:pt x="43" y="10"/>
                      </a:lnTo>
                      <a:cubicBezTo>
                        <a:pt x="22" y="31"/>
                        <a:pt x="1" y="31"/>
                        <a:pt x="1" y="31"/>
                      </a:cubicBezTo>
                      <a:lnTo>
                        <a:pt x="22" y="94"/>
                      </a:lnTo>
                      <a:lnTo>
                        <a:pt x="43" y="94"/>
                      </a:lnTo>
                      <a:cubicBezTo>
                        <a:pt x="64" y="94"/>
                        <a:pt x="111" y="94"/>
                        <a:pt x="132" y="73"/>
                      </a:cubicBezTo>
                      <a:lnTo>
                        <a:pt x="243" y="73"/>
                      </a:lnTo>
                      <a:lnTo>
                        <a:pt x="264" y="10"/>
                      </a:lnTo>
                      <a:cubicBezTo>
                        <a:pt x="264" y="10"/>
                        <a:pt x="233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1" name="Google Shape;506;p23">
                  <a:extLst>
                    <a:ext uri="{FF2B5EF4-FFF2-40B4-BE49-F238E27FC236}">
                      <a16:creationId xmlns:a16="http://schemas.microsoft.com/office/drawing/2014/main" id="{565DDBA1-77A2-671A-6E49-CD80CE8E0A84}"/>
                    </a:ext>
                  </a:extLst>
                </p:cNvPr>
                <p:cNvSpPr/>
                <p:nvPr/>
              </p:nvSpPr>
              <p:spPr>
                <a:xfrm>
                  <a:off x="2967973" y="3126208"/>
                  <a:ext cx="46628" cy="48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231" extrusionOk="0">
                      <a:moveTo>
                        <a:pt x="69" y="1"/>
                      </a:moveTo>
                      <a:cubicBezTo>
                        <a:pt x="53" y="1"/>
                        <a:pt x="43" y="15"/>
                        <a:pt x="43" y="30"/>
                      </a:cubicBezTo>
                      <a:cubicBezTo>
                        <a:pt x="43" y="30"/>
                        <a:pt x="43" y="51"/>
                        <a:pt x="22" y="99"/>
                      </a:cubicBezTo>
                      <a:cubicBezTo>
                        <a:pt x="22" y="120"/>
                        <a:pt x="1" y="162"/>
                        <a:pt x="1" y="162"/>
                      </a:cubicBezTo>
                      <a:cubicBezTo>
                        <a:pt x="1" y="183"/>
                        <a:pt x="22" y="204"/>
                        <a:pt x="22" y="204"/>
                      </a:cubicBezTo>
                      <a:lnTo>
                        <a:pt x="90" y="204"/>
                      </a:lnTo>
                      <a:lnTo>
                        <a:pt x="111" y="230"/>
                      </a:lnTo>
                      <a:lnTo>
                        <a:pt x="132" y="230"/>
                      </a:lnTo>
                      <a:cubicBezTo>
                        <a:pt x="132" y="230"/>
                        <a:pt x="153" y="230"/>
                        <a:pt x="174" y="204"/>
                      </a:cubicBezTo>
                      <a:lnTo>
                        <a:pt x="174" y="141"/>
                      </a:lnTo>
                      <a:cubicBezTo>
                        <a:pt x="195" y="99"/>
                        <a:pt x="195" y="72"/>
                        <a:pt x="195" y="72"/>
                      </a:cubicBezTo>
                      <a:cubicBezTo>
                        <a:pt x="222" y="51"/>
                        <a:pt x="195" y="30"/>
                        <a:pt x="174" y="30"/>
                      </a:cubicBezTo>
                      <a:lnTo>
                        <a:pt x="90" y="9"/>
                      </a:lnTo>
                      <a:cubicBezTo>
                        <a:pt x="82" y="3"/>
                        <a:pt x="75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2" name="Google Shape;507;p23">
                  <a:extLst>
                    <a:ext uri="{FF2B5EF4-FFF2-40B4-BE49-F238E27FC236}">
                      <a16:creationId xmlns:a16="http://schemas.microsoft.com/office/drawing/2014/main" id="{EF2F102F-7CFD-BF5A-7DE1-34A429DFB0B3}"/>
                    </a:ext>
                  </a:extLst>
                </p:cNvPr>
                <p:cNvSpPr/>
                <p:nvPr/>
              </p:nvSpPr>
              <p:spPr>
                <a:xfrm>
                  <a:off x="2959151" y="3151202"/>
                  <a:ext cx="55449" cy="27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" h="133" extrusionOk="0">
                      <a:moveTo>
                        <a:pt x="22" y="1"/>
                      </a:moveTo>
                      <a:lnTo>
                        <a:pt x="1" y="64"/>
                      </a:lnTo>
                      <a:cubicBezTo>
                        <a:pt x="1" y="64"/>
                        <a:pt x="22" y="64"/>
                        <a:pt x="43" y="85"/>
                      </a:cubicBezTo>
                      <a:lnTo>
                        <a:pt x="132" y="85"/>
                      </a:lnTo>
                      <a:cubicBezTo>
                        <a:pt x="153" y="111"/>
                        <a:pt x="174" y="111"/>
                        <a:pt x="195" y="132"/>
                      </a:cubicBezTo>
                      <a:lnTo>
                        <a:pt x="237" y="132"/>
                      </a:lnTo>
                      <a:lnTo>
                        <a:pt x="264" y="64"/>
                      </a:lnTo>
                      <a:lnTo>
                        <a:pt x="237" y="43"/>
                      </a:lnTo>
                      <a:cubicBezTo>
                        <a:pt x="195" y="43"/>
                        <a:pt x="174" y="22"/>
                        <a:pt x="153" y="22"/>
                      </a:cubicBezTo>
                      <a:cubicBezTo>
                        <a:pt x="106" y="1"/>
                        <a:pt x="85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3" name="Google Shape;508;p23">
                  <a:extLst>
                    <a:ext uri="{FF2B5EF4-FFF2-40B4-BE49-F238E27FC236}">
                      <a16:creationId xmlns:a16="http://schemas.microsoft.com/office/drawing/2014/main" id="{BADD0474-50D0-07BE-5035-E8F2E9A16C27}"/>
                    </a:ext>
                  </a:extLst>
                </p:cNvPr>
                <p:cNvSpPr/>
                <p:nvPr/>
              </p:nvSpPr>
              <p:spPr>
                <a:xfrm>
                  <a:off x="3014391" y="3151202"/>
                  <a:ext cx="49988" cy="49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237" extrusionOk="0">
                      <a:moveTo>
                        <a:pt x="153" y="1"/>
                      </a:moveTo>
                      <a:cubicBezTo>
                        <a:pt x="132" y="1"/>
                        <a:pt x="106" y="1"/>
                        <a:pt x="106" y="22"/>
                      </a:cubicBezTo>
                      <a:cubicBezTo>
                        <a:pt x="106" y="22"/>
                        <a:pt x="85" y="43"/>
                        <a:pt x="64" y="64"/>
                      </a:cubicBezTo>
                      <a:cubicBezTo>
                        <a:pt x="43" y="85"/>
                        <a:pt x="22" y="132"/>
                        <a:pt x="22" y="132"/>
                      </a:cubicBezTo>
                      <a:cubicBezTo>
                        <a:pt x="1" y="132"/>
                        <a:pt x="22" y="153"/>
                        <a:pt x="22" y="174"/>
                      </a:cubicBezTo>
                      <a:lnTo>
                        <a:pt x="106" y="216"/>
                      </a:lnTo>
                      <a:cubicBezTo>
                        <a:pt x="106" y="230"/>
                        <a:pt x="112" y="236"/>
                        <a:pt x="122" y="236"/>
                      </a:cubicBezTo>
                      <a:cubicBezTo>
                        <a:pt x="131" y="236"/>
                        <a:pt x="143" y="230"/>
                        <a:pt x="153" y="216"/>
                      </a:cubicBezTo>
                      <a:lnTo>
                        <a:pt x="195" y="174"/>
                      </a:lnTo>
                      <a:cubicBezTo>
                        <a:pt x="216" y="132"/>
                        <a:pt x="237" y="111"/>
                        <a:pt x="237" y="111"/>
                      </a:cubicBezTo>
                      <a:cubicBezTo>
                        <a:pt x="237" y="85"/>
                        <a:pt x="237" y="64"/>
                        <a:pt x="216" y="64"/>
                      </a:cubicBezTo>
                      <a:cubicBezTo>
                        <a:pt x="216" y="64"/>
                        <a:pt x="216" y="43"/>
                        <a:pt x="195" y="22"/>
                      </a:cubicBezTo>
                      <a:cubicBezTo>
                        <a:pt x="174" y="22"/>
                        <a:pt x="153" y="1"/>
                        <a:pt x="153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4" name="Google Shape;509;p23">
                  <a:extLst>
                    <a:ext uri="{FF2B5EF4-FFF2-40B4-BE49-F238E27FC236}">
                      <a16:creationId xmlns:a16="http://schemas.microsoft.com/office/drawing/2014/main" id="{B3130E92-6FCE-80EB-B4F3-F1267BA5018A}"/>
                    </a:ext>
                  </a:extLst>
                </p:cNvPr>
                <p:cNvSpPr/>
                <p:nvPr/>
              </p:nvSpPr>
              <p:spPr>
                <a:xfrm>
                  <a:off x="3008930" y="3164434"/>
                  <a:ext cx="51038" cy="4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22" extrusionOk="0">
                      <a:moveTo>
                        <a:pt x="27" y="1"/>
                      </a:moveTo>
                      <a:lnTo>
                        <a:pt x="0" y="69"/>
                      </a:lnTo>
                      <a:cubicBezTo>
                        <a:pt x="0" y="69"/>
                        <a:pt x="48" y="90"/>
                        <a:pt x="90" y="132"/>
                      </a:cubicBezTo>
                      <a:cubicBezTo>
                        <a:pt x="132" y="180"/>
                        <a:pt x="179" y="222"/>
                        <a:pt x="179" y="222"/>
                      </a:cubicBezTo>
                      <a:lnTo>
                        <a:pt x="242" y="153"/>
                      </a:lnTo>
                      <a:cubicBezTo>
                        <a:pt x="242" y="153"/>
                        <a:pt x="200" y="111"/>
                        <a:pt x="132" y="69"/>
                      </a:cubicBezTo>
                      <a:cubicBezTo>
                        <a:pt x="90" y="22"/>
                        <a:pt x="27" y="1"/>
                        <a:pt x="27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5" name="Google Shape;510;p23">
                  <a:extLst>
                    <a:ext uri="{FF2B5EF4-FFF2-40B4-BE49-F238E27FC236}">
                      <a16:creationId xmlns:a16="http://schemas.microsoft.com/office/drawing/2014/main" id="{E532AE01-3620-4A19-64AC-5BF1E63054E4}"/>
                    </a:ext>
                  </a:extLst>
                </p:cNvPr>
                <p:cNvSpPr/>
                <p:nvPr/>
              </p:nvSpPr>
              <p:spPr>
                <a:xfrm>
                  <a:off x="3055348" y="3193210"/>
                  <a:ext cx="51038" cy="47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226" extrusionOk="0">
                      <a:moveTo>
                        <a:pt x="145" y="1"/>
                      </a:moveTo>
                      <a:cubicBezTo>
                        <a:pt x="137" y="1"/>
                        <a:pt x="132" y="6"/>
                        <a:pt x="132" y="16"/>
                      </a:cubicBezTo>
                      <a:cubicBezTo>
                        <a:pt x="132" y="16"/>
                        <a:pt x="90" y="16"/>
                        <a:pt x="69" y="43"/>
                      </a:cubicBezTo>
                      <a:cubicBezTo>
                        <a:pt x="42" y="64"/>
                        <a:pt x="0" y="85"/>
                        <a:pt x="0" y="85"/>
                      </a:cubicBezTo>
                      <a:lnTo>
                        <a:pt x="0" y="127"/>
                      </a:lnTo>
                      <a:lnTo>
                        <a:pt x="42" y="216"/>
                      </a:lnTo>
                      <a:cubicBezTo>
                        <a:pt x="60" y="216"/>
                        <a:pt x="75" y="226"/>
                        <a:pt x="83" y="226"/>
                      </a:cubicBezTo>
                      <a:cubicBezTo>
                        <a:pt x="87" y="226"/>
                        <a:pt x="90" y="223"/>
                        <a:pt x="90" y="216"/>
                      </a:cubicBezTo>
                      <a:cubicBezTo>
                        <a:pt x="90" y="216"/>
                        <a:pt x="132" y="195"/>
                        <a:pt x="153" y="195"/>
                      </a:cubicBezTo>
                      <a:cubicBezTo>
                        <a:pt x="174" y="174"/>
                        <a:pt x="221" y="148"/>
                        <a:pt x="221" y="148"/>
                      </a:cubicBezTo>
                      <a:cubicBezTo>
                        <a:pt x="221" y="127"/>
                        <a:pt x="242" y="106"/>
                        <a:pt x="221" y="85"/>
                      </a:cubicBezTo>
                      <a:lnTo>
                        <a:pt x="174" y="16"/>
                      </a:lnTo>
                      <a:cubicBezTo>
                        <a:pt x="163" y="6"/>
                        <a:pt x="153" y="1"/>
                        <a:pt x="145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6" name="Google Shape;511;p23">
                  <a:extLst>
                    <a:ext uri="{FF2B5EF4-FFF2-40B4-BE49-F238E27FC236}">
                      <a16:creationId xmlns:a16="http://schemas.microsoft.com/office/drawing/2014/main" id="{2267FBB8-85D0-9DA0-DEBF-AE56D73E6104}"/>
                    </a:ext>
                  </a:extLst>
                </p:cNvPr>
                <p:cNvSpPr/>
                <p:nvPr/>
              </p:nvSpPr>
              <p:spPr>
                <a:xfrm>
                  <a:off x="3046527" y="3196571"/>
                  <a:ext cx="40957" cy="51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243" extrusionOk="0">
                      <a:moveTo>
                        <a:pt x="63" y="0"/>
                      </a:moveTo>
                      <a:lnTo>
                        <a:pt x="0" y="69"/>
                      </a:lnTo>
                      <a:lnTo>
                        <a:pt x="21" y="90"/>
                      </a:lnTo>
                      <a:cubicBezTo>
                        <a:pt x="42" y="111"/>
                        <a:pt x="63" y="132"/>
                        <a:pt x="63" y="158"/>
                      </a:cubicBezTo>
                      <a:cubicBezTo>
                        <a:pt x="111" y="200"/>
                        <a:pt x="132" y="242"/>
                        <a:pt x="132" y="242"/>
                      </a:cubicBezTo>
                      <a:lnTo>
                        <a:pt x="195" y="221"/>
                      </a:lnTo>
                      <a:cubicBezTo>
                        <a:pt x="195" y="221"/>
                        <a:pt x="174" y="158"/>
                        <a:pt x="132" y="111"/>
                      </a:cubicBezTo>
                      <a:cubicBezTo>
                        <a:pt x="132" y="69"/>
                        <a:pt x="111" y="48"/>
                        <a:pt x="84" y="27"/>
                      </a:cubicBezTo>
                      <a:cubicBezTo>
                        <a:pt x="63" y="27"/>
                        <a:pt x="63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7" name="Google Shape;512;p23">
                  <a:extLst>
                    <a:ext uri="{FF2B5EF4-FFF2-40B4-BE49-F238E27FC236}">
                      <a16:creationId xmlns:a16="http://schemas.microsoft.com/office/drawing/2014/main" id="{5990BA1D-9555-89E8-83A9-D3B06CC57EDA}"/>
                    </a:ext>
                  </a:extLst>
                </p:cNvPr>
                <p:cNvSpPr/>
                <p:nvPr/>
              </p:nvSpPr>
              <p:spPr>
                <a:xfrm>
                  <a:off x="3074041" y="3249921"/>
                  <a:ext cx="51038" cy="39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" h="189" extrusionOk="0">
                      <a:moveTo>
                        <a:pt x="192" y="1"/>
                      </a:moveTo>
                      <a:cubicBezTo>
                        <a:pt x="186" y="1"/>
                        <a:pt x="180" y="3"/>
                        <a:pt x="174" y="9"/>
                      </a:cubicBezTo>
                      <a:lnTo>
                        <a:pt x="111" y="9"/>
                      </a:lnTo>
                      <a:cubicBezTo>
                        <a:pt x="64" y="9"/>
                        <a:pt x="43" y="36"/>
                        <a:pt x="43" y="36"/>
                      </a:cubicBezTo>
                      <a:cubicBezTo>
                        <a:pt x="22" y="36"/>
                        <a:pt x="1" y="57"/>
                        <a:pt x="22" y="57"/>
                      </a:cubicBezTo>
                      <a:lnTo>
                        <a:pt x="22" y="120"/>
                      </a:lnTo>
                      <a:lnTo>
                        <a:pt x="22" y="167"/>
                      </a:lnTo>
                      <a:cubicBezTo>
                        <a:pt x="22" y="167"/>
                        <a:pt x="43" y="188"/>
                        <a:pt x="64" y="188"/>
                      </a:cubicBezTo>
                      <a:cubicBezTo>
                        <a:pt x="64" y="188"/>
                        <a:pt x="111" y="188"/>
                        <a:pt x="132" y="167"/>
                      </a:cubicBezTo>
                      <a:lnTo>
                        <a:pt x="195" y="167"/>
                      </a:lnTo>
                      <a:cubicBezTo>
                        <a:pt x="216" y="167"/>
                        <a:pt x="243" y="141"/>
                        <a:pt x="243" y="120"/>
                      </a:cubicBezTo>
                      <a:cubicBezTo>
                        <a:pt x="243" y="120"/>
                        <a:pt x="216" y="99"/>
                        <a:pt x="216" y="78"/>
                      </a:cubicBezTo>
                      <a:lnTo>
                        <a:pt x="216" y="36"/>
                      </a:lnTo>
                      <a:cubicBezTo>
                        <a:pt x="216" y="17"/>
                        <a:pt x="206" y="1"/>
                        <a:pt x="192" y="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8" name="Google Shape;513;p23">
                  <a:extLst>
                    <a:ext uri="{FF2B5EF4-FFF2-40B4-BE49-F238E27FC236}">
                      <a16:creationId xmlns:a16="http://schemas.microsoft.com/office/drawing/2014/main" id="{74301649-C661-3B89-80A8-C3A57FE6425E}"/>
                    </a:ext>
                  </a:extLst>
                </p:cNvPr>
                <p:cNvSpPr/>
                <p:nvPr/>
              </p:nvSpPr>
              <p:spPr>
                <a:xfrm>
                  <a:off x="3074041" y="3242989"/>
                  <a:ext cx="23524" cy="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264" extrusionOk="0">
                      <a:moveTo>
                        <a:pt x="64" y="0"/>
                      </a:moveTo>
                      <a:lnTo>
                        <a:pt x="1" y="21"/>
                      </a:lnTo>
                      <a:lnTo>
                        <a:pt x="1" y="69"/>
                      </a:lnTo>
                      <a:cubicBezTo>
                        <a:pt x="1" y="90"/>
                        <a:pt x="22" y="111"/>
                        <a:pt x="22" y="153"/>
                      </a:cubicBezTo>
                      <a:lnTo>
                        <a:pt x="22" y="221"/>
                      </a:lnTo>
                      <a:cubicBezTo>
                        <a:pt x="43" y="242"/>
                        <a:pt x="43" y="263"/>
                        <a:pt x="43" y="263"/>
                      </a:cubicBezTo>
                      <a:lnTo>
                        <a:pt x="111" y="263"/>
                      </a:lnTo>
                      <a:lnTo>
                        <a:pt x="111" y="221"/>
                      </a:lnTo>
                      <a:lnTo>
                        <a:pt x="111" y="132"/>
                      </a:lnTo>
                      <a:cubicBezTo>
                        <a:pt x="85" y="90"/>
                        <a:pt x="85" y="69"/>
                        <a:pt x="85" y="42"/>
                      </a:cubicBezTo>
                      <a:cubicBezTo>
                        <a:pt x="64" y="21"/>
                        <a:pt x="64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EFEFEF"/>
                    </a:solidFill>
                  </a:endParaRPr>
                </a:p>
              </p:txBody>
            </p:sp>
            <p:sp>
              <p:nvSpPr>
                <p:cNvPr id="299" name="Google Shape;514;p23">
                  <a:extLst>
                    <a:ext uri="{FF2B5EF4-FFF2-40B4-BE49-F238E27FC236}">
                      <a16:creationId xmlns:a16="http://schemas.microsoft.com/office/drawing/2014/main" id="{AAE00B4C-77BD-13C4-936E-7F39D6497792}"/>
                    </a:ext>
                  </a:extLst>
                </p:cNvPr>
                <p:cNvSpPr/>
                <p:nvPr/>
              </p:nvSpPr>
              <p:spPr>
                <a:xfrm>
                  <a:off x="2834391" y="3187748"/>
                  <a:ext cx="225579" cy="22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" h="1053" extrusionOk="0">
                      <a:moveTo>
                        <a:pt x="547" y="21"/>
                      </a:moveTo>
                      <a:cubicBezTo>
                        <a:pt x="810" y="21"/>
                        <a:pt x="1031" y="242"/>
                        <a:pt x="1031" y="526"/>
                      </a:cubicBezTo>
                      <a:cubicBezTo>
                        <a:pt x="1031" y="789"/>
                        <a:pt x="810" y="1010"/>
                        <a:pt x="547" y="1010"/>
                      </a:cubicBezTo>
                      <a:cubicBezTo>
                        <a:pt x="263" y="1010"/>
                        <a:pt x="42" y="789"/>
                        <a:pt x="42" y="526"/>
                      </a:cubicBezTo>
                      <a:cubicBezTo>
                        <a:pt x="42" y="242"/>
                        <a:pt x="263" y="21"/>
                        <a:pt x="547" y="21"/>
                      </a:cubicBezTo>
                      <a:close/>
                      <a:moveTo>
                        <a:pt x="547" y="0"/>
                      </a:moveTo>
                      <a:cubicBezTo>
                        <a:pt x="242" y="0"/>
                        <a:pt x="0" y="221"/>
                        <a:pt x="0" y="526"/>
                      </a:cubicBezTo>
                      <a:cubicBezTo>
                        <a:pt x="0" y="810"/>
                        <a:pt x="242" y="1052"/>
                        <a:pt x="547" y="1052"/>
                      </a:cubicBezTo>
                      <a:cubicBezTo>
                        <a:pt x="831" y="1052"/>
                        <a:pt x="1073" y="810"/>
                        <a:pt x="1073" y="526"/>
                      </a:cubicBezTo>
                      <a:cubicBezTo>
                        <a:pt x="1073" y="221"/>
                        <a:pt x="831" y="0"/>
                        <a:pt x="547" y="0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EFEFEF"/>
                    </a:solidFill>
                  </a:endParaRPr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7481323B-4264-DD31-2A98-574931FA7D94}"/>
                  </a:ext>
                </a:extLst>
              </p:cNvPr>
              <p:cNvGrpSpPr/>
              <p:nvPr/>
            </p:nvGrpSpPr>
            <p:grpSpPr>
              <a:xfrm>
                <a:off x="4118721" y="3605500"/>
                <a:ext cx="864442" cy="1011021"/>
                <a:chOff x="4118721" y="3605500"/>
                <a:chExt cx="864442" cy="1011021"/>
              </a:xfrm>
            </p:grpSpPr>
            <p:sp>
              <p:nvSpPr>
                <p:cNvPr id="162" name="Google Shape;284;p20">
                  <a:extLst>
                    <a:ext uri="{FF2B5EF4-FFF2-40B4-BE49-F238E27FC236}">
                      <a16:creationId xmlns:a16="http://schemas.microsoft.com/office/drawing/2014/main" id="{35AB1775-163C-A2BB-DAA1-61749BE6A491}"/>
                    </a:ext>
                  </a:extLst>
                </p:cNvPr>
                <p:cNvSpPr/>
                <p:nvPr/>
              </p:nvSpPr>
              <p:spPr>
                <a:xfrm>
                  <a:off x="4118721" y="3605500"/>
                  <a:ext cx="864442" cy="1011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0" h="5918" extrusionOk="0">
                      <a:moveTo>
                        <a:pt x="2519" y="1"/>
                      </a:moveTo>
                      <a:lnTo>
                        <a:pt x="0" y="1468"/>
                      </a:lnTo>
                      <a:lnTo>
                        <a:pt x="0" y="4450"/>
                      </a:lnTo>
                      <a:lnTo>
                        <a:pt x="2519" y="5918"/>
                      </a:lnTo>
                      <a:lnTo>
                        <a:pt x="5060" y="4450"/>
                      </a:lnTo>
                      <a:lnTo>
                        <a:pt x="5060" y="1468"/>
                      </a:lnTo>
                      <a:lnTo>
                        <a:pt x="2519" y="1"/>
                      </a:lnTo>
                      <a:close/>
                    </a:path>
                  </a:pathLst>
                </a:custGeom>
                <a:solidFill>
                  <a:srgbClr val="EEB1B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303" name="Google Shape;8464;p63">
                  <a:extLst>
                    <a:ext uri="{FF2B5EF4-FFF2-40B4-BE49-F238E27FC236}">
                      <a16:creationId xmlns:a16="http://schemas.microsoft.com/office/drawing/2014/main" id="{BCE1BE89-E0B9-6968-8594-01B79F459213}"/>
                    </a:ext>
                  </a:extLst>
                </p:cNvPr>
                <p:cNvGrpSpPr/>
                <p:nvPr/>
              </p:nvGrpSpPr>
              <p:grpSpPr>
                <a:xfrm>
                  <a:off x="4232423" y="3910970"/>
                  <a:ext cx="360356" cy="343462"/>
                  <a:chOff x="6870193" y="2295620"/>
                  <a:chExt cx="360356" cy="343462"/>
                </a:xfrm>
              </p:grpSpPr>
              <p:sp>
                <p:nvSpPr>
                  <p:cNvPr id="304" name="Google Shape;8465;p63">
                    <a:extLst>
                      <a:ext uri="{FF2B5EF4-FFF2-40B4-BE49-F238E27FC236}">
                        <a16:creationId xmlns:a16="http://schemas.microsoft.com/office/drawing/2014/main" id="{511464F9-4503-7A2A-D473-5398EEB8C831}"/>
                      </a:ext>
                    </a:extLst>
                  </p:cNvPr>
                  <p:cNvSpPr/>
                  <p:nvPr/>
                </p:nvSpPr>
                <p:spPr>
                  <a:xfrm>
                    <a:off x="6870193" y="2295620"/>
                    <a:ext cx="360356" cy="343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48" h="10816" extrusionOk="0">
                        <a:moveTo>
                          <a:pt x="6027" y="0"/>
                        </a:moveTo>
                        <a:cubicBezTo>
                          <a:pt x="5700" y="0"/>
                          <a:pt x="5448" y="70"/>
                          <a:pt x="5430" y="76"/>
                        </a:cubicBezTo>
                        <a:cubicBezTo>
                          <a:pt x="5358" y="112"/>
                          <a:pt x="5299" y="172"/>
                          <a:pt x="5299" y="255"/>
                        </a:cubicBezTo>
                        <a:lnTo>
                          <a:pt x="5299" y="2731"/>
                        </a:lnTo>
                        <a:lnTo>
                          <a:pt x="3501" y="5017"/>
                        </a:lnTo>
                        <a:cubicBezTo>
                          <a:pt x="3441" y="4767"/>
                          <a:pt x="3215" y="4577"/>
                          <a:pt x="2929" y="4577"/>
                        </a:cubicBezTo>
                        <a:lnTo>
                          <a:pt x="584" y="4577"/>
                        </a:lnTo>
                        <a:cubicBezTo>
                          <a:pt x="274" y="4577"/>
                          <a:pt x="1" y="4827"/>
                          <a:pt x="1" y="5160"/>
                        </a:cubicBezTo>
                        <a:lnTo>
                          <a:pt x="1" y="5732"/>
                        </a:lnTo>
                        <a:cubicBezTo>
                          <a:pt x="1" y="5839"/>
                          <a:pt x="96" y="5910"/>
                          <a:pt x="179" y="5910"/>
                        </a:cubicBezTo>
                        <a:cubicBezTo>
                          <a:pt x="274" y="5910"/>
                          <a:pt x="358" y="5827"/>
                          <a:pt x="358" y="5732"/>
                        </a:cubicBezTo>
                        <a:lnTo>
                          <a:pt x="358" y="5160"/>
                        </a:lnTo>
                        <a:cubicBezTo>
                          <a:pt x="358" y="5041"/>
                          <a:pt x="453" y="4946"/>
                          <a:pt x="572" y="4946"/>
                        </a:cubicBezTo>
                        <a:lnTo>
                          <a:pt x="2918" y="4946"/>
                        </a:lnTo>
                        <a:cubicBezTo>
                          <a:pt x="3037" y="4946"/>
                          <a:pt x="3132" y="5041"/>
                          <a:pt x="3132" y="5160"/>
                        </a:cubicBezTo>
                        <a:lnTo>
                          <a:pt x="3132" y="10232"/>
                        </a:lnTo>
                        <a:cubicBezTo>
                          <a:pt x="3132" y="10351"/>
                          <a:pt x="3037" y="10435"/>
                          <a:pt x="2918" y="10435"/>
                        </a:cubicBezTo>
                        <a:lnTo>
                          <a:pt x="572" y="10435"/>
                        </a:lnTo>
                        <a:cubicBezTo>
                          <a:pt x="453" y="10435"/>
                          <a:pt x="358" y="10351"/>
                          <a:pt x="358" y="10232"/>
                        </a:cubicBezTo>
                        <a:lnTo>
                          <a:pt x="358" y="6506"/>
                        </a:lnTo>
                        <a:cubicBezTo>
                          <a:pt x="358" y="6410"/>
                          <a:pt x="274" y="6327"/>
                          <a:pt x="179" y="6327"/>
                        </a:cubicBezTo>
                        <a:cubicBezTo>
                          <a:pt x="72" y="6327"/>
                          <a:pt x="1" y="6422"/>
                          <a:pt x="1" y="6506"/>
                        </a:cubicBezTo>
                        <a:lnTo>
                          <a:pt x="1" y="10232"/>
                        </a:lnTo>
                        <a:cubicBezTo>
                          <a:pt x="1" y="10542"/>
                          <a:pt x="251" y="10816"/>
                          <a:pt x="584" y="10816"/>
                        </a:cubicBezTo>
                        <a:lnTo>
                          <a:pt x="2929" y="10816"/>
                        </a:lnTo>
                        <a:cubicBezTo>
                          <a:pt x="3251" y="10816"/>
                          <a:pt x="3513" y="10554"/>
                          <a:pt x="3513" y="10232"/>
                        </a:cubicBezTo>
                        <a:lnTo>
                          <a:pt x="3513" y="9744"/>
                        </a:lnTo>
                        <a:lnTo>
                          <a:pt x="4418" y="10185"/>
                        </a:lnTo>
                        <a:cubicBezTo>
                          <a:pt x="4453" y="10197"/>
                          <a:pt x="4477" y="10197"/>
                          <a:pt x="4513" y="10197"/>
                        </a:cubicBezTo>
                        <a:lnTo>
                          <a:pt x="8025" y="10197"/>
                        </a:lnTo>
                        <a:cubicBezTo>
                          <a:pt x="8132" y="10197"/>
                          <a:pt x="8204" y="10113"/>
                          <a:pt x="8204" y="10018"/>
                        </a:cubicBezTo>
                        <a:cubicBezTo>
                          <a:pt x="8204" y="9923"/>
                          <a:pt x="8109" y="9839"/>
                          <a:pt x="8025" y="9839"/>
                        </a:cubicBezTo>
                        <a:lnTo>
                          <a:pt x="4561" y="9839"/>
                        </a:lnTo>
                        <a:lnTo>
                          <a:pt x="3525" y="9327"/>
                        </a:lnTo>
                        <a:lnTo>
                          <a:pt x="3525" y="5589"/>
                        </a:lnTo>
                        <a:lnTo>
                          <a:pt x="5644" y="2910"/>
                        </a:lnTo>
                        <a:cubicBezTo>
                          <a:pt x="5668" y="2874"/>
                          <a:pt x="5692" y="2839"/>
                          <a:pt x="5692" y="2791"/>
                        </a:cubicBezTo>
                        <a:lnTo>
                          <a:pt x="5692" y="398"/>
                        </a:lnTo>
                        <a:cubicBezTo>
                          <a:pt x="5787" y="379"/>
                          <a:pt x="5924" y="358"/>
                          <a:pt x="6080" y="358"/>
                        </a:cubicBezTo>
                        <a:cubicBezTo>
                          <a:pt x="6313" y="358"/>
                          <a:pt x="6587" y="405"/>
                          <a:pt x="6823" y="576"/>
                        </a:cubicBezTo>
                        <a:cubicBezTo>
                          <a:pt x="7132" y="791"/>
                          <a:pt x="7275" y="1207"/>
                          <a:pt x="7275" y="1803"/>
                        </a:cubicBezTo>
                        <a:lnTo>
                          <a:pt x="7275" y="3755"/>
                        </a:lnTo>
                        <a:cubicBezTo>
                          <a:pt x="7275" y="3862"/>
                          <a:pt x="7370" y="3934"/>
                          <a:pt x="7454" y="3934"/>
                        </a:cubicBezTo>
                        <a:lnTo>
                          <a:pt x="10395" y="3934"/>
                        </a:lnTo>
                        <a:cubicBezTo>
                          <a:pt x="10716" y="3934"/>
                          <a:pt x="10990" y="4208"/>
                          <a:pt x="10990" y="4529"/>
                        </a:cubicBezTo>
                        <a:cubicBezTo>
                          <a:pt x="10990" y="4863"/>
                          <a:pt x="10716" y="5125"/>
                          <a:pt x="10395" y="5125"/>
                        </a:cubicBezTo>
                        <a:lnTo>
                          <a:pt x="8823" y="5125"/>
                        </a:lnTo>
                        <a:cubicBezTo>
                          <a:pt x="8728" y="5125"/>
                          <a:pt x="8644" y="5220"/>
                          <a:pt x="8644" y="5303"/>
                        </a:cubicBezTo>
                        <a:cubicBezTo>
                          <a:pt x="8644" y="5410"/>
                          <a:pt x="8740" y="5482"/>
                          <a:pt x="8823" y="5482"/>
                        </a:cubicBezTo>
                        <a:lnTo>
                          <a:pt x="10228" y="5482"/>
                        </a:lnTo>
                        <a:cubicBezTo>
                          <a:pt x="10538" y="5494"/>
                          <a:pt x="10788" y="5767"/>
                          <a:pt x="10788" y="6077"/>
                        </a:cubicBezTo>
                        <a:cubicBezTo>
                          <a:pt x="10788" y="6399"/>
                          <a:pt x="10526" y="6672"/>
                          <a:pt x="10192" y="6672"/>
                        </a:cubicBezTo>
                        <a:lnTo>
                          <a:pt x="8823" y="6672"/>
                        </a:lnTo>
                        <a:cubicBezTo>
                          <a:pt x="8728" y="6672"/>
                          <a:pt x="8644" y="6768"/>
                          <a:pt x="8644" y="6851"/>
                        </a:cubicBezTo>
                        <a:cubicBezTo>
                          <a:pt x="8644" y="6958"/>
                          <a:pt x="8740" y="7030"/>
                          <a:pt x="8823" y="7030"/>
                        </a:cubicBezTo>
                        <a:lnTo>
                          <a:pt x="10073" y="7030"/>
                        </a:lnTo>
                        <a:cubicBezTo>
                          <a:pt x="10371" y="7053"/>
                          <a:pt x="10597" y="7327"/>
                          <a:pt x="10597" y="7625"/>
                        </a:cubicBezTo>
                        <a:cubicBezTo>
                          <a:pt x="10597" y="7946"/>
                          <a:pt x="10335" y="8220"/>
                          <a:pt x="10002" y="8220"/>
                        </a:cubicBezTo>
                        <a:lnTo>
                          <a:pt x="8823" y="8220"/>
                        </a:lnTo>
                        <a:cubicBezTo>
                          <a:pt x="8728" y="8220"/>
                          <a:pt x="8644" y="8315"/>
                          <a:pt x="8644" y="8399"/>
                        </a:cubicBezTo>
                        <a:cubicBezTo>
                          <a:pt x="8644" y="8506"/>
                          <a:pt x="8740" y="8577"/>
                          <a:pt x="8823" y="8577"/>
                        </a:cubicBezTo>
                        <a:lnTo>
                          <a:pt x="9883" y="8577"/>
                        </a:lnTo>
                        <a:cubicBezTo>
                          <a:pt x="9895" y="8577"/>
                          <a:pt x="9918" y="8589"/>
                          <a:pt x="9918" y="8589"/>
                        </a:cubicBezTo>
                        <a:cubicBezTo>
                          <a:pt x="10192" y="8649"/>
                          <a:pt x="10407" y="8887"/>
                          <a:pt x="10407" y="9185"/>
                        </a:cubicBezTo>
                        <a:cubicBezTo>
                          <a:pt x="10407" y="9518"/>
                          <a:pt x="10133" y="9780"/>
                          <a:pt x="9811" y="9780"/>
                        </a:cubicBezTo>
                        <a:lnTo>
                          <a:pt x="8823" y="9780"/>
                        </a:lnTo>
                        <a:cubicBezTo>
                          <a:pt x="8728" y="9780"/>
                          <a:pt x="8644" y="9875"/>
                          <a:pt x="8644" y="9958"/>
                        </a:cubicBezTo>
                        <a:cubicBezTo>
                          <a:pt x="8644" y="10066"/>
                          <a:pt x="8740" y="10137"/>
                          <a:pt x="8823" y="10137"/>
                        </a:cubicBezTo>
                        <a:lnTo>
                          <a:pt x="9811" y="10137"/>
                        </a:lnTo>
                        <a:cubicBezTo>
                          <a:pt x="10347" y="10137"/>
                          <a:pt x="10776" y="9708"/>
                          <a:pt x="10776" y="9173"/>
                        </a:cubicBezTo>
                        <a:cubicBezTo>
                          <a:pt x="10776" y="8887"/>
                          <a:pt x="10657" y="8637"/>
                          <a:pt x="10466" y="8458"/>
                        </a:cubicBezTo>
                        <a:cubicBezTo>
                          <a:pt x="10764" y="8292"/>
                          <a:pt x="10966" y="7982"/>
                          <a:pt x="10966" y="7613"/>
                        </a:cubicBezTo>
                        <a:cubicBezTo>
                          <a:pt x="10966" y="7327"/>
                          <a:pt x="10847" y="7077"/>
                          <a:pt x="10657" y="6899"/>
                        </a:cubicBezTo>
                        <a:cubicBezTo>
                          <a:pt x="10954" y="6803"/>
                          <a:pt x="11145" y="6482"/>
                          <a:pt x="11145" y="6113"/>
                        </a:cubicBezTo>
                        <a:cubicBezTo>
                          <a:pt x="11145" y="5827"/>
                          <a:pt x="11026" y="5577"/>
                          <a:pt x="10835" y="5398"/>
                        </a:cubicBezTo>
                        <a:cubicBezTo>
                          <a:pt x="11133" y="5232"/>
                          <a:pt x="11347" y="4922"/>
                          <a:pt x="11347" y="4541"/>
                        </a:cubicBezTo>
                        <a:cubicBezTo>
                          <a:pt x="11347" y="4005"/>
                          <a:pt x="10907" y="3577"/>
                          <a:pt x="10371" y="3577"/>
                        </a:cubicBezTo>
                        <a:lnTo>
                          <a:pt x="7621" y="3577"/>
                        </a:lnTo>
                        <a:lnTo>
                          <a:pt x="7621" y="1827"/>
                        </a:lnTo>
                        <a:cubicBezTo>
                          <a:pt x="7621" y="1112"/>
                          <a:pt x="7418" y="588"/>
                          <a:pt x="7013" y="291"/>
                        </a:cubicBezTo>
                        <a:cubicBezTo>
                          <a:pt x="6703" y="61"/>
                          <a:pt x="6332" y="0"/>
                          <a:pt x="6027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05" name="Google Shape;8466;p63">
                    <a:extLst>
                      <a:ext uri="{FF2B5EF4-FFF2-40B4-BE49-F238E27FC236}">
                        <a16:creationId xmlns:a16="http://schemas.microsoft.com/office/drawing/2014/main" id="{1081EB9D-CDF7-EDF9-7E1E-DD1410C184DF}"/>
                      </a:ext>
                    </a:extLst>
                  </p:cNvPr>
                  <p:cNvSpPr/>
                  <p:nvPr/>
                </p:nvSpPr>
                <p:spPr>
                  <a:xfrm>
                    <a:off x="6920842" y="2577064"/>
                    <a:ext cx="36709" cy="36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6" h="1155" extrusionOk="0">
                        <a:moveTo>
                          <a:pt x="584" y="369"/>
                        </a:moveTo>
                        <a:cubicBezTo>
                          <a:pt x="703" y="369"/>
                          <a:pt x="787" y="464"/>
                          <a:pt x="787" y="584"/>
                        </a:cubicBezTo>
                        <a:cubicBezTo>
                          <a:pt x="787" y="703"/>
                          <a:pt x="703" y="786"/>
                          <a:pt x="584" y="786"/>
                        </a:cubicBezTo>
                        <a:cubicBezTo>
                          <a:pt x="465" y="786"/>
                          <a:pt x="370" y="703"/>
                          <a:pt x="370" y="584"/>
                        </a:cubicBezTo>
                        <a:cubicBezTo>
                          <a:pt x="370" y="464"/>
                          <a:pt x="453" y="369"/>
                          <a:pt x="584" y="369"/>
                        </a:cubicBezTo>
                        <a:close/>
                        <a:moveTo>
                          <a:pt x="584" y="0"/>
                        </a:moveTo>
                        <a:cubicBezTo>
                          <a:pt x="263" y="0"/>
                          <a:pt x="1" y="250"/>
                          <a:pt x="1" y="584"/>
                        </a:cubicBezTo>
                        <a:cubicBezTo>
                          <a:pt x="1" y="905"/>
                          <a:pt x="251" y="1155"/>
                          <a:pt x="584" y="1155"/>
                        </a:cubicBezTo>
                        <a:cubicBezTo>
                          <a:pt x="906" y="1155"/>
                          <a:pt x="1156" y="905"/>
                          <a:pt x="1156" y="584"/>
                        </a:cubicBezTo>
                        <a:cubicBezTo>
                          <a:pt x="1156" y="250"/>
                          <a:pt x="894" y="0"/>
                          <a:pt x="584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solidFill>
                      <a:schemeClr val="accent6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65" name="Google Shape;287;p20">
                <a:extLst>
                  <a:ext uri="{FF2B5EF4-FFF2-40B4-BE49-F238E27FC236}">
                    <a16:creationId xmlns:a16="http://schemas.microsoft.com/office/drawing/2014/main" id="{211B3FFA-DB5A-FAC4-1DA2-BFF580884572}"/>
                  </a:ext>
                </a:extLst>
              </p:cNvPr>
              <p:cNvSpPr/>
              <p:nvPr/>
            </p:nvSpPr>
            <p:spPr>
              <a:xfrm>
                <a:off x="3455530" y="2703477"/>
                <a:ext cx="1190743" cy="1190572"/>
              </a:xfrm>
              <a:custGeom>
                <a:avLst/>
                <a:gdLst/>
                <a:ahLst/>
                <a:cxnLst/>
                <a:rect l="l" t="t" r="r" b="b"/>
                <a:pathLst>
                  <a:path w="6970" h="6969" extrusionOk="0">
                    <a:moveTo>
                      <a:pt x="3488" y="0"/>
                    </a:moveTo>
                    <a:cubicBezTo>
                      <a:pt x="1558" y="0"/>
                      <a:pt x="1" y="1552"/>
                      <a:pt x="1" y="3482"/>
                    </a:cubicBezTo>
                    <a:cubicBezTo>
                      <a:pt x="1" y="5412"/>
                      <a:pt x="1558" y="6969"/>
                      <a:pt x="3488" y="6969"/>
                    </a:cubicBezTo>
                    <a:cubicBezTo>
                      <a:pt x="5413" y="6969"/>
                      <a:pt x="6969" y="5412"/>
                      <a:pt x="6969" y="3482"/>
                    </a:cubicBezTo>
                    <a:cubicBezTo>
                      <a:pt x="6969" y="1552"/>
                      <a:pt x="5413" y="0"/>
                      <a:pt x="3488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88;p20">
                <a:extLst>
                  <a:ext uri="{FF2B5EF4-FFF2-40B4-BE49-F238E27FC236}">
                    <a16:creationId xmlns:a16="http://schemas.microsoft.com/office/drawing/2014/main" id="{D7CB686B-F3D2-F3A7-34F2-4A0D86787CB1}"/>
                  </a:ext>
                </a:extLst>
              </p:cNvPr>
              <p:cNvSpPr/>
              <p:nvPr/>
            </p:nvSpPr>
            <p:spPr>
              <a:xfrm>
                <a:off x="3566009" y="2865674"/>
                <a:ext cx="936539" cy="864613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5061" extrusionOk="0">
                    <a:moveTo>
                      <a:pt x="2546" y="1"/>
                    </a:moveTo>
                    <a:cubicBezTo>
                      <a:pt x="1141" y="1"/>
                      <a:pt x="0" y="1116"/>
                      <a:pt x="0" y="2520"/>
                    </a:cubicBezTo>
                    <a:cubicBezTo>
                      <a:pt x="0" y="3924"/>
                      <a:pt x="1141" y="5060"/>
                      <a:pt x="2546" y="5060"/>
                    </a:cubicBezTo>
                    <a:cubicBezTo>
                      <a:pt x="3945" y="5060"/>
                      <a:pt x="5065" y="3924"/>
                      <a:pt x="5065" y="2520"/>
                    </a:cubicBezTo>
                    <a:cubicBezTo>
                      <a:pt x="5065" y="1116"/>
                      <a:pt x="3945" y="1"/>
                      <a:pt x="25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latin typeface="Be Vietnam Pro ExtraLight" panose="020B0604020202020204" charset="0"/>
                  </a:rPr>
                  <a:t>Benefits</a:t>
                </a:r>
                <a:endParaRPr sz="1200" b="1" dirty="0">
                  <a:latin typeface="Be Vietnam Pro ExtraLight" panose="020B0604020202020204" charset="0"/>
                </a:endParaRPr>
              </a:p>
            </p:txBody>
          </p:sp>
          <p:sp>
            <p:nvSpPr>
              <p:cNvPr id="167" name="Google Shape;289;p20">
                <a:extLst>
                  <a:ext uri="{FF2B5EF4-FFF2-40B4-BE49-F238E27FC236}">
                    <a16:creationId xmlns:a16="http://schemas.microsoft.com/office/drawing/2014/main" id="{664EF443-6EDF-BAFD-DBF7-B4F30C8C2B02}"/>
                  </a:ext>
                </a:extLst>
              </p:cNvPr>
              <p:cNvSpPr/>
              <p:nvPr/>
            </p:nvSpPr>
            <p:spPr>
              <a:xfrm>
                <a:off x="3553529" y="2804956"/>
                <a:ext cx="1000258" cy="995646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5828" extrusionOk="0">
                    <a:moveTo>
                      <a:pt x="2941" y="90"/>
                    </a:moveTo>
                    <a:cubicBezTo>
                      <a:pt x="4498" y="90"/>
                      <a:pt x="5765" y="1357"/>
                      <a:pt x="5765" y="2914"/>
                    </a:cubicBezTo>
                    <a:cubicBezTo>
                      <a:pt x="5765" y="4471"/>
                      <a:pt x="4498" y="5744"/>
                      <a:pt x="2941" y="5744"/>
                    </a:cubicBezTo>
                    <a:cubicBezTo>
                      <a:pt x="1384" y="5744"/>
                      <a:pt x="111" y="4471"/>
                      <a:pt x="111" y="2914"/>
                    </a:cubicBezTo>
                    <a:cubicBezTo>
                      <a:pt x="111" y="1357"/>
                      <a:pt x="1384" y="90"/>
                      <a:pt x="2941" y="90"/>
                    </a:cubicBezTo>
                    <a:close/>
                    <a:moveTo>
                      <a:pt x="2941" y="0"/>
                    </a:moveTo>
                    <a:cubicBezTo>
                      <a:pt x="1316" y="0"/>
                      <a:pt x="1" y="1315"/>
                      <a:pt x="1" y="2914"/>
                    </a:cubicBezTo>
                    <a:cubicBezTo>
                      <a:pt x="1" y="4534"/>
                      <a:pt x="1316" y="5828"/>
                      <a:pt x="2941" y="5828"/>
                    </a:cubicBezTo>
                    <a:cubicBezTo>
                      <a:pt x="4540" y="5828"/>
                      <a:pt x="5854" y="4534"/>
                      <a:pt x="5854" y="2914"/>
                    </a:cubicBezTo>
                    <a:cubicBezTo>
                      <a:pt x="5854" y="1315"/>
                      <a:pt x="4540" y="0"/>
                      <a:pt x="29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09" name="Google Shape;289;p36">
              <a:extLst>
                <a:ext uri="{FF2B5EF4-FFF2-40B4-BE49-F238E27FC236}">
                  <a16:creationId xmlns:a16="http://schemas.microsoft.com/office/drawing/2014/main" id="{6C7EAE70-D879-172A-0890-B2A812D51B3B}"/>
                </a:ext>
              </a:extLst>
            </p:cNvPr>
            <p:cNvSpPr txBox="1">
              <a:spLocks/>
            </p:cNvSpPr>
            <p:nvPr/>
          </p:nvSpPr>
          <p:spPr>
            <a:xfrm>
              <a:off x="4351279" y="4164420"/>
              <a:ext cx="1506675" cy="400079"/>
            </a:xfrm>
            <a:prstGeom prst="rect">
              <a:avLst/>
            </a:prstGeom>
          </p:spPr>
          <p:txBody>
            <a:bodyPr spcFirstLastPara="1" wrap="square" lIns="91425" tIns="91425" rIns="91425" bIns="91425" anchor="b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b="1" dirty="0">
                  <a:solidFill>
                    <a:srgbClr val="EEB1B6"/>
                  </a:solidFill>
                  <a:latin typeface="Be Vietnam Pro ExtraLight" panose="020B0604020202020204" charset="0"/>
                </a:rPr>
                <a:t>Security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FE2DA6-EF6E-7EBE-046D-FBBDF01F0233}"/>
              </a:ext>
            </a:extLst>
          </p:cNvPr>
          <p:cNvGrpSpPr/>
          <p:nvPr/>
        </p:nvGrpSpPr>
        <p:grpSpPr>
          <a:xfrm>
            <a:off x="6878351" y="2031671"/>
            <a:ext cx="1783550" cy="2825484"/>
            <a:chOff x="6878351" y="2031671"/>
            <a:chExt cx="1783550" cy="2825484"/>
          </a:xfrm>
        </p:grpSpPr>
        <p:sp>
          <p:nvSpPr>
            <p:cNvPr id="22" name="Google Shape;598;p27">
              <a:extLst>
                <a:ext uri="{FF2B5EF4-FFF2-40B4-BE49-F238E27FC236}">
                  <a16:creationId xmlns:a16="http://schemas.microsoft.com/office/drawing/2014/main" id="{3DD20E11-437D-930F-C560-11DFF8ABE3EE}"/>
                </a:ext>
              </a:extLst>
            </p:cNvPr>
            <p:cNvSpPr/>
            <p:nvPr/>
          </p:nvSpPr>
          <p:spPr>
            <a:xfrm>
              <a:off x="6878490" y="2501296"/>
              <a:ext cx="1783411" cy="2250754"/>
            </a:xfrm>
            <a:custGeom>
              <a:avLst/>
              <a:gdLst/>
              <a:ahLst/>
              <a:cxnLst/>
              <a:rect l="l" t="t" r="r" b="b"/>
              <a:pathLst>
                <a:path w="58615" h="94953" extrusionOk="0">
                  <a:moveTo>
                    <a:pt x="0" y="0"/>
                  </a:moveTo>
                  <a:lnTo>
                    <a:pt x="0" y="94952"/>
                  </a:lnTo>
                  <a:lnTo>
                    <a:pt x="58615" y="94952"/>
                  </a:lnTo>
                  <a:lnTo>
                    <a:pt x="58615" y="0"/>
                  </a:lnTo>
                  <a:close/>
                </a:path>
              </a:pathLst>
            </a:custGeom>
            <a:solidFill>
              <a:srgbClr val="C84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Be Vietnam Pro" panose="020B060402020202020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E08413-B9E4-F0A7-F7C8-5B51AC0729B0}"/>
                </a:ext>
              </a:extLst>
            </p:cNvPr>
            <p:cNvGrpSpPr/>
            <p:nvPr/>
          </p:nvGrpSpPr>
          <p:grpSpPr>
            <a:xfrm>
              <a:off x="7359052" y="2031671"/>
              <a:ext cx="808730" cy="938360"/>
              <a:chOff x="7274874" y="1875929"/>
              <a:chExt cx="808730" cy="938360"/>
            </a:xfrm>
          </p:grpSpPr>
          <p:sp>
            <p:nvSpPr>
              <p:cNvPr id="23" name="Google Shape;599;p27">
                <a:extLst>
                  <a:ext uri="{FF2B5EF4-FFF2-40B4-BE49-F238E27FC236}">
                    <a16:creationId xmlns:a16="http://schemas.microsoft.com/office/drawing/2014/main" id="{0C3A9381-55AF-4D6A-6CC0-79FBC85A900D}"/>
                  </a:ext>
                </a:extLst>
              </p:cNvPr>
              <p:cNvSpPr/>
              <p:nvPr/>
            </p:nvSpPr>
            <p:spPr>
              <a:xfrm>
                <a:off x="7274874" y="1875929"/>
                <a:ext cx="808730" cy="938360"/>
              </a:xfrm>
              <a:custGeom>
                <a:avLst/>
                <a:gdLst/>
                <a:ahLst/>
                <a:cxnLst/>
                <a:rect l="l" t="t" r="r" b="b"/>
                <a:pathLst>
                  <a:path w="29028" h="32089" extrusionOk="0">
                    <a:moveTo>
                      <a:pt x="14514" y="1"/>
                    </a:moveTo>
                    <a:cubicBezTo>
                      <a:pt x="13713" y="1"/>
                      <a:pt x="12913" y="209"/>
                      <a:pt x="12192" y="626"/>
                    </a:cubicBezTo>
                    <a:lnTo>
                      <a:pt x="2322" y="6329"/>
                    </a:lnTo>
                    <a:cubicBezTo>
                      <a:pt x="881" y="7151"/>
                      <a:pt x="0" y="8686"/>
                      <a:pt x="0" y="10341"/>
                    </a:cubicBezTo>
                    <a:lnTo>
                      <a:pt x="0" y="21748"/>
                    </a:lnTo>
                    <a:cubicBezTo>
                      <a:pt x="0" y="23403"/>
                      <a:pt x="881" y="24938"/>
                      <a:pt x="2322" y="25760"/>
                    </a:cubicBezTo>
                    <a:lnTo>
                      <a:pt x="12192" y="31463"/>
                    </a:lnTo>
                    <a:cubicBezTo>
                      <a:pt x="12913" y="31880"/>
                      <a:pt x="13713" y="32088"/>
                      <a:pt x="14514" y="32088"/>
                    </a:cubicBezTo>
                    <a:cubicBezTo>
                      <a:pt x="15315" y="32088"/>
                      <a:pt x="16115" y="31880"/>
                      <a:pt x="16836" y="31463"/>
                    </a:cubicBezTo>
                    <a:lnTo>
                      <a:pt x="26706" y="25760"/>
                    </a:lnTo>
                    <a:cubicBezTo>
                      <a:pt x="28147" y="24938"/>
                      <a:pt x="29028" y="23403"/>
                      <a:pt x="29028" y="21748"/>
                    </a:cubicBezTo>
                    <a:lnTo>
                      <a:pt x="29028" y="10341"/>
                    </a:lnTo>
                    <a:cubicBezTo>
                      <a:pt x="29028" y="8686"/>
                      <a:pt x="28147" y="7151"/>
                      <a:pt x="26706" y="6329"/>
                    </a:cubicBezTo>
                    <a:lnTo>
                      <a:pt x="16836" y="626"/>
                    </a:lnTo>
                    <a:cubicBezTo>
                      <a:pt x="16115" y="209"/>
                      <a:pt x="15315" y="1"/>
                      <a:pt x="14514" y="1"/>
                    </a:cubicBezTo>
                    <a:close/>
                  </a:path>
                </a:pathLst>
              </a:custGeom>
              <a:solidFill>
                <a:srgbClr val="C84F5B"/>
              </a:solidFill>
              <a:ln w="37200" cap="flat" cmpd="sng">
                <a:solidFill>
                  <a:srgbClr val="FFFFFF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Be Vietnam Pro" panose="020B0604020202020204" charset="0"/>
                </a:endParaRPr>
              </a:p>
            </p:txBody>
          </p:sp>
          <p:grpSp>
            <p:nvGrpSpPr>
              <p:cNvPr id="24" name="Google Shape;600;p27">
                <a:extLst>
                  <a:ext uri="{FF2B5EF4-FFF2-40B4-BE49-F238E27FC236}">
                    <a16:creationId xmlns:a16="http://schemas.microsoft.com/office/drawing/2014/main" id="{68AA6BC3-A4B2-30B0-BFE1-2539C9ED3A9C}"/>
                  </a:ext>
                </a:extLst>
              </p:cNvPr>
              <p:cNvGrpSpPr/>
              <p:nvPr/>
            </p:nvGrpSpPr>
            <p:grpSpPr>
              <a:xfrm>
                <a:off x="7513111" y="2146702"/>
                <a:ext cx="332284" cy="396823"/>
                <a:chOff x="1529350" y="258825"/>
                <a:chExt cx="423475" cy="481825"/>
              </a:xfrm>
            </p:grpSpPr>
            <p:sp>
              <p:nvSpPr>
                <p:cNvPr id="28" name="Google Shape;601;p27">
                  <a:extLst>
                    <a:ext uri="{FF2B5EF4-FFF2-40B4-BE49-F238E27FC236}">
                      <a16:creationId xmlns:a16="http://schemas.microsoft.com/office/drawing/2014/main" id="{0F628033-F0E6-D5D2-04F3-C98E530C09F6}"/>
                    </a:ext>
                  </a:extLst>
                </p:cNvPr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6" h="17222" extrusionOk="0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Be Vietnam Pro" panose="020B0604020202020204" charset="0"/>
                  </a:endParaRPr>
                </a:p>
              </p:txBody>
            </p:sp>
            <p:sp>
              <p:nvSpPr>
                <p:cNvPr id="29" name="Google Shape;602;p27">
                  <a:extLst>
                    <a:ext uri="{FF2B5EF4-FFF2-40B4-BE49-F238E27FC236}">
                      <a16:creationId xmlns:a16="http://schemas.microsoft.com/office/drawing/2014/main" id="{C4CC15F6-9C8A-F5A7-4D07-0B493302E16F}"/>
                    </a:ext>
                  </a:extLst>
                </p:cNvPr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9" h="6298" extrusionOk="0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  <a:latin typeface="Be Vietnam Pro" panose="020B0604020202020204" charset="0"/>
                  </a:endParaRPr>
                </a:p>
              </p:txBody>
            </p:sp>
          </p:grpSp>
        </p:grpSp>
        <p:sp>
          <p:nvSpPr>
            <p:cNvPr id="25" name="Google Shape;603;p27">
              <a:extLst>
                <a:ext uri="{FF2B5EF4-FFF2-40B4-BE49-F238E27FC236}">
                  <a16:creationId xmlns:a16="http://schemas.microsoft.com/office/drawing/2014/main" id="{74BA0AC0-71B5-DE38-55DE-9ABC23F26C52}"/>
                </a:ext>
              </a:extLst>
            </p:cNvPr>
            <p:cNvSpPr txBox="1"/>
            <p:nvPr/>
          </p:nvSpPr>
          <p:spPr>
            <a:xfrm>
              <a:off x="6878351" y="3280135"/>
              <a:ext cx="1777640" cy="1292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Be Vietnam Pro" panose="020B0604020202020204" charset="0"/>
                  <a:ea typeface="Roboto"/>
                  <a:cs typeface="Roboto"/>
                  <a:sym typeface="Roboto"/>
                </a:rPr>
                <a:t>Complex interoperability challenges across different blockchain networks and traditional systems</a:t>
              </a:r>
            </a:p>
          </p:txBody>
        </p:sp>
        <p:sp>
          <p:nvSpPr>
            <p:cNvPr id="26" name="Google Shape;604;p27">
              <a:extLst>
                <a:ext uri="{FF2B5EF4-FFF2-40B4-BE49-F238E27FC236}">
                  <a16:creationId xmlns:a16="http://schemas.microsoft.com/office/drawing/2014/main" id="{C699DB92-D173-7500-79C3-AB47BC71A589}"/>
                </a:ext>
              </a:extLst>
            </p:cNvPr>
            <p:cNvSpPr txBox="1"/>
            <p:nvPr/>
          </p:nvSpPr>
          <p:spPr>
            <a:xfrm>
              <a:off x="6953608" y="2941062"/>
              <a:ext cx="1633174" cy="502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Be Vietnam Pro" panose="020B0604020202020204" charset="0"/>
                  <a:ea typeface="Fira Sans Extra Condensed Medium"/>
                  <a:cs typeface="Fira Sans Extra Condensed Medium"/>
                  <a:sym typeface="Fira Sans Extra Condensed Medium"/>
                </a:rPr>
                <a:t>Challenges</a:t>
              </a:r>
              <a:endParaRPr b="1" dirty="0">
                <a:solidFill>
                  <a:srgbClr val="FFFFFF"/>
                </a:solidFill>
                <a:latin typeface="Be Vietnam Pro" panose="020B0604020202020204" charset="0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" name="Google Shape;605;p27">
              <a:extLst>
                <a:ext uri="{FF2B5EF4-FFF2-40B4-BE49-F238E27FC236}">
                  <a16:creationId xmlns:a16="http://schemas.microsoft.com/office/drawing/2014/main" id="{6AF01FD2-DFF9-E333-BE03-4D45C0F2342A}"/>
                </a:ext>
              </a:extLst>
            </p:cNvPr>
            <p:cNvSpPr/>
            <p:nvPr/>
          </p:nvSpPr>
          <p:spPr>
            <a:xfrm>
              <a:off x="7671385" y="4673091"/>
              <a:ext cx="184064" cy="184064"/>
            </a:xfrm>
            <a:prstGeom prst="ellipse">
              <a:avLst/>
            </a:prstGeom>
            <a:solidFill>
              <a:srgbClr val="C84F5B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e Vietnam Pro" panose="020B060402020202020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4C51BD-8397-D4EF-C097-35E89209A2CF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11BEB019-2787-0AC2-270C-739C7291C795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F73461EC-91F9-40E8-DE84-27662614FF9D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A3C0F580-DEA6-4E3F-8E95-4A50117674BE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499D1098-0489-9596-4A55-22D27A0B0C12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45A65A44-5223-F8EF-8B7B-F428F61C3E02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94EB21D8-8973-CEC8-64C2-20E4030DDF02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70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22381-CB24-B9B4-0B7C-40D24A3A429F}"/>
              </a:ext>
            </a:extLst>
          </p:cNvPr>
          <p:cNvSpPr txBox="1"/>
          <p:nvPr/>
        </p:nvSpPr>
        <p:spPr>
          <a:xfrm>
            <a:off x="1297375" y="1568487"/>
            <a:ext cx="58106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Hospital implements Private blockchain network</a:t>
            </a: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C52A515-F9FF-C291-256A-C3C2684966B0}"/>
              </a:ext>
            </a:extLst>
          </p:cNvPr>
          <p:cNvSpPr txBox="1"/>
          <p:nvPr/>
        </p:nvSpPr>
        <p:spPr>
          <a:xfrm>
            <a:off x="4744625" y="3818034"/>
            <a:ext cx="2935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83D55"/>
                </a:solidFill>
                <a:latin typeface="Be Vietnam Pro"/>
              </a:rPr>
              <a:t>Compromised Data Integrity</a:t>
            </a:r>
            <a:endParaRPr lang="en-US" dirty="0">
              <a:solidFill>
                <a:srgbClr val="283D55"/>
              </a:solidFill>
              <a:latin typeface="Be Vietnam Pro"/>
            </a:endParaRPr>
          </a:p>
        </p:txBody>
      </p:sp>
      <p:sp>
        <p:nvSpPr>
          <p:cNvPr id="6" name="Google Shape;1141;p57">
            <a:extLst>
              <a:ext uri="{FF2B5EF4-FFF2-40B4-BE49-F238E27FC236}">
                <a16:creationId xmlns:a16="http://schemas.microsoft.com/office/drawing/2014/main" id="{7E9FC6B7-3CAE-DE86-9FD5-E9EBBC9AEE96}"/>
              </a:ext>
            </a:extLst>
          </p:cNvPr>
          <p:cNvSpPr/>
          <p:nvPr/>
        </p:nvSpPr>
        <p:spPr>
          <a:xfrm>
            <a:off x="4305599" y="3879266"/>
            <a:ext cx="369285" cy="184325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85D4135-9C59-94FA-1452-49B791B5A5CF}"/>
              </a:ext>
            </a:extLst>
          </p:cNvPr>
          <p:cNvGrpSpPr/>
          <p:nvPr/>
        </p:nvGrpSpPr>
        <p:grpSpPr>
          <a:xfrm>
            <a:off x="1028311" y="2009873"/>
            <a:ext cx="6348807" cy="1566740"/>
            <a:chOff x="670407" y="2126973"/>
            <a:chExt cx="6348807" cy="1566740"/>
          </a:xfrm>
        </p:grpSpPr>
        <p:sp>
          <p:nvSpPr>
            <p:cNvPr id="85" name="Google Shape;1047;p46">
              <a:extLst>
                <a:ext uri="{FF2B5EF4-FFF2-40B4-BE49-F238E27FC236}">
                  <a16:creationId xmlns:a16="http://schemas.microsoft.com/office/drawing/2014/main" id="{73C74AE1-6959-0CDE-4E1D-D20B364158B7}"/>
                </a:ext>
              </a:extLst>
            </p:cNvPr>
            <p:cNvSpPr txBox="1"/>
            <p:nvPr/>
          </p:nvSpPr>
          <p:spPr>
            <a:xfrm>
              <a:off x="1102317" y="2692301"/>
              <a:ext cx="1321197" cy="984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dirty="0">
                  <a:solidFill>
                    <a:schemeClr val="dk1"/>
                  </a:solidFill>
                  <a:latin typeface="Be Vietnam Pro ExtraLight" panose="020B0604020202020204" charset="0"/>
                  <a:ea typeface="Frank Ruhl Libre Medium"/>
                  <a:cs typeface="Frank Ruhl Libre Medium"/>
                  <a:sym typeface="Frank Ruhl Libre Medium"/>
                </a:rPr>
                <a:t>Entities management (doctor, patient)</a:t>
              </a:r>
            </a:p>
          </p:txBody>
        </p:sp>
        <p:sp>
          <p:nvSpPr>
            <p:cNvPr id="88" name="Google Shape;1050;p46">
              <a:extLst>
                <a:ext uri="{FF2B5EF4-FFF2-40B4-BE49-F238E27FC236}">
                  <a16:creationId xmlns:a16="http://schemas.microsoft.com/office/drawing/2014/main" id="{1A7D6967-9AF1-1FB2-BB9C-B7226C2D0A98}"/>
                </a:ext>
              </a:extLst>
            </p:cNvPr>
            <p:cNvSpPr txBox="1"/>
            <p:nvPr/>
          </p:nvSpPr>
          <p:spPr>
            <a:xfrm>
              <a:off x="2641881" y="2708858"/>
              <a:ext cx="1321197" cy="984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300" b="1" dirty="0">
                  <a:solidFill>
                    <a:schemeClr val="dk1"/>
                  </a:solidFill>
                  <a:latin typeface="Be Vietnam Pro ExtraLight" panose="020B0604020202020204" charset="0"/>
                  <a:ea typeface="Frank Ruhl Libre Medium"/>
                  <a:cs typeface="Frank Ruhl Libre Medium"/>
                  <a:sym typeface="Frank Ruhl Libre Medium"/>
                </a:rPr>
                <a:t>Data management (patient records)</a:t>
              </a:r>
              <a:endParaRPr sz="1300" b="1" dirty="0">
                <a:solidFill>
                  <a:schemeClr val="dk1"/>
                </a:solidFill>
                <a:latin typeface="Be Vietnam Pro ExtraLight" panose="020B0604020202020204" charset="0"/>
                <a:ea typeface="Frank Ruhl Libre Medium"/>
                <a:cs typeface="Frank Ruhl Libre Medium"/>
                <a:sym typeface="Frank Ruhl Libre Medium"/>
              </a:endParaRPr>
            </a:p>
          </p:txBody>
        </p:sp>
        <p:sp>
          <p:nvSpPr>
            <p:cNvPr id="91" name="Google Shape;1053;p46">
              <a:extLst>
                <a:ext uri="{FF2B5EF4-FFF2-40B4-BE49-F238E27FC236}">
                  <a16:creationId xmlns:a16="http://schemas.microsoft.com/office/drawing/2014/main" id="{9E83D905-2ECA-FF97-5D32-377BCD3B6392}"/>
                </a:ext>
              </a:extLst>
            </p:cNvPr>
            <p:cNvSpPr txBox="1"/>
            <p:nvPr/>
          </p:nvSpPr>
          <p:spPr>
            <a:xfrm>
              <a:off x="4157259" y="2697480"/>
              <a:ext cx="1321197" cy="984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Be Vietnam Pro ExtraLight" panose="020B0604020202020204" charset="0"/>
                  <a:ea typeface="Frank Ruhl Libre Medium"/>
                  <a:cs typeface="Frank Ruhl Libre Medium"/>
                  <a:sym typeface="Frank Ruhl Libre Medium"/>
                </a:rPr>
                <a:t>Streamlined Medical billing processing</a:t>
              </a:r>
              <a:endParaRPr sz="1300" b="1" dirty="0">
                <a:solidFill>
                  <a:schemeClr val="dk1"/>
                </a:solidFill>
                <a:latin typeface="Be Vietnam Pro ExtraLight" panose="020B0604020202020204" charset="0"/>
                <a:ea typeface="Frank Ruhl Libre Medium"/>
                <a:cs typeface="Frank Ruhl Libre Medium"/>
                <a:sym typeface="Frank Ruhl Libre Medium"/>
              </a:endParaRPr>
            </a:p>
          </p:txBody>
        </p:sp>
        <p:sp>
          <p:nvSpPr>
            <p:cNvPr id="94" name="Google Shape;1056;p46">
              <a:extLst>
                <a:ext uri="{FF2B5EF4-FFF2-40B4-BE49-F238E27FC236}">
                  <a16:creationId xmlns:a16="http://schemas.microsoft.com/office/drawing/2014/main" id="{41EEDFAA-E289-910D-A070-BC1730ED7680}"/>
                </a:ext>
              </a:extLst>
            </p:cNvPr>
            <p:cNvSpPr txBox="1"/>
            <p:nvPr/>
          </p:nvSpPr>
          <p:spPr>
            <a:xfrm>
              <a:off x="5698017" y="2697480"/>
              <a:ext cx="1321197" cy="7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dirty="0">
                  <a:solidFill>
                    <a:schemeClr val="dk1"/>
                  </a:solidFill>
                  <a:latin typeface="Be Vietnam Pro ExtraLight" panose="020B0604020202020204" charset="0"/>
                  <a:ea typeface="Frank Ruhl Libre Medium"/>
                  <a:cs typeface="Frank Ruhl Libre Medium"/>
                  <a:sym typeface="Frank Ruhl Libre Medium"/>
                </a:rPr>
                <a:t>Enhanced Supply chain management</a:t>
              </a:r>
            </a:p>
          </p:txBody>
        </p:sp>
        <p:grpSp>
          <p:nvGrpSpPr>
            <p:cNvPr id="99" name="Google Shape;1061;p46">
              <a:extLst>
                <a:ext uri="{FF2B5EF4-FFF2-40B4-BE49-F238E27FC236}">
                  <a16:creationId xmlns:a16="http://schemas.microsoft.com/office/drawing/2014/main" id="{93EB06D4-0D07-25A6-312F-1C4AAB7C2B17}"/>
                </a:ext>
              </a:extLst>
            </p:cNvPr>
            <p:cNvGrpSpPr/>
            <p:nvPr/>
          </p:nvGrpSpPr>
          <p:grpSpPr>
            <a:xfrm>
              <a:off x="982992" y="2822455"/>
              <a:ext cx="6029495" cy="857587"/>
              <a:chOff x="1051276" y="2295018"/>
              <a:chExt cx="7376701" cy="1421400"/>
            </a:xfrm>
          </p:grpSpPr>
          <p:cxnSp>
            <p:nvCxnSpPr>
              <p:cNvPr id="100" name="Google Shape;1062;p46">
                <a:extLst>
                  <a:ext uri="{FF2B5EF4-FFF2-40B4-BE49-F238E27FC236}">
                    <a16:creationId xmlns:a16="http://schemas.microsoft.com/office/drawing/2014/main" id="{E5E2D53D-4515-53D0-8F5A-C1E46322CBD6}"/>
                  </a:ext>
                </a:extLst>
              </p:cNvPr>
              <p:cNvCxnSpPr/>
              <p:nvPr/>
            </p:nvCxnSpPr>
            <p:spPr>
              <a:xfrm>
                <a:off x="1051276" y="3706850"/>
                <a:ext cx="7376701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63;p46">
                <a:extLst>
                  <a:ext uri="{FF2B5EF4-FFF2-40B4-BE49-F238E27FC236}">
                    <a16:creationId xmlns:a16="http://schemas.microsoft.com/office/drawing/2014/main" id="{DD0810E5-CB75-A911-7F88-AADA0978BA1E}"/>
                  </a:ext>
                </a:extLst>
              </p:cNvPr>
              <p:cNvCxnSpPr/>
              <p:nvPr/>
            </p:nvCxnSpPr>
            <p:spPr>
              <a:xfrm rot="10800000">
                <a:off x="1061106" y="2295018"/>
                <a:ext cx="0" cy="142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2" name="Google Shape;1064;p46">
                <a:extLst>
                  <a:ext uri="{FF2B5EF4-FFF2-40B4-BE49-F238E27FC236}">
                    <a16:creationId xmlns:a16="http://schemas.microsoft.com/office/drawing/2014/main" id="{4348C5C3-B5E3-47B1-3DCC-CCB4102AD8F7}"/>
                  </a:ext>
                </a:extLst>
              </p:cNvPr>
              <p:cNvCxnSpPr/>
              <p:nvPr/>
            </p:nvCxnSpPr>
            <p:spPr>
              <a:xfrm rot="10800000">
                <a:off x="2944667" y="2295018"/>
                <a:ext cx="0" cy="142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3" name="Google Shape;1065;p46">
                <a:extLst>
                  <a:ext uri="{FF2B5EF4-FFF2-40B4-BE49-F238E27FC236}">
                    <a16:creationId xmlns:a16="http://schemas.microsoft.com/office/drawing/2014/main" id="{93F95DED-917F-77C3-5DE0-1536110A7D1B}"/>
                  </a:ext>
                </a:extLst>
              </p:cNvPr>
              <p:cNvCxnSpPr/>
              <p:nvPr/>
            </p:nvCxnSpPr>
            <p:spPr>
              <a:xfrm rot="10800000">
                <a:off x="4828228" y="2295018"/>
                <a:ext cx="0" cy="142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4" name="Google Shape;1066;p46">
                <a:extLst>
                  <a:ext uri="{FF2B5EF4-FFF2-40B4-BE49-F238E27FC236}">
                    <a16:creationId xmlns:a16="http://schemas.microsoft.com/office/drawing/2014/main" id="{ECDD3907-7E10-89F6-1005-0922D88CC199}"/>
                  </a:ext>
                </a:extLst>
              </p:cNvPr>
              <p:cNvCxnSpPr/>
              <p:nvPr/>
            </p:nvCxnSpPr>
            <p:spPr>
              <a:xfrm rot="10800000">
                <a:off x="6711789" y="2295018"/>
                <a:ext cx="0" cy="1421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dash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DD96CB41-8B7C-9AB7-98CB-CAB301258A9C}"/>
                </a:ext>
              </a:extLst>
            </p:cNvPr>
            <p:cNvGrpSpPr/>
            <p:nvPr/>
          </p:nvGrpSpPr>
          <p:grpSpPr>
            <a:xfrm>
              <a:off x="670407" y="2126973"/>
              <a:ext cx="634799" cy="579229"/>
              <a:chOff x="5291488" y="2126974"/>
              <a:chExt cx="634799" cy="579229"/>
            </a:xfrm>
          </p:grpSpPr>
          <p:sp>
            <p:nvSpPr>
              <p:cNvPr id="98" name="Google Shape;1060;p46">
                <a:extLst>
                  <a:ext uri="{FF2B5EF4-FFF2-40B4-BE49-F238E27FC236}">
                    <a16:creationId xmlns:a16="http://schemas.microsoft.com/office/drawing/2014/main" id="{9E03E1DE-7D12-207C-BB57-FC1590AF3712}"/>
                  </a:ext>
                </a:extLst>
              </p:cNvPr>
              <p:cNvSpPr/>
              <p:nvPr/>
            </p:nvSpPr>
            <p:spPr>
              <a:xfrm>
                <a:off x="5291488" y="2126974"/>
                <a:ext cx="634799" cy="579229"/>
              </a:xfrm>
              <a:custGeom>
                <a:avLst/>
                <a:gdLst/>
                <a:ahLst/>
                <a:cxnLst/>
                <a:rect l="l" t="t" r="r" b="b"/>
                <a:pathLst>
                  <a:path w="52167" h="51285" extrusionOk="0">
                    <a:moveTo>
                      <a:pt x="23297" y="1"/>
                    </a:moveTo>
                    <a:cubicBezTo>
                      <a:pt x="22701" y="1"/>
                      <a:pt x="22103" y="82"/>
                      <a:pt x="21537" y="220"/>
                    </a:cubicBezTo>
                    <a:cubicBezTo>
                      <a:pt x="20164" y="556"/>
                      <a:pt x="18946" y="1351"/>
                      <a:pt x="17632" y="1843"/>
                    </a:cubicBezTo>
                    <a:cubicBezTo>
                      <a:pt x="16978" y="2088"/>
                      <a:pt x="16439" y="2128"/>
                      <a:pt x="15764" y="2211"/>
                    </a:cubicBezTo>
                    <a:cubicBezTo>
                      <a:pt x="14816" y="2329"/>
                      <a:pt x="14241" y="2915"/>
                      <a:pt x="13563" y="3543"/>
                    </a:cubicBezTo>
                    <a:cubicBezTo>
                      <a:pt x="11965" y="5026"/>
                      <a:pt x="9902" y="6189"/>
                      <a:pt x="8522" y="7885"/>
                    </a:cubicBezTo>
                    <a:cubicBezTo>
                      <a:pt x="7564" y="9061"/>
                      <a:pt x="6801" y="10450"/>
                      <a:pt x="5964" y="11712"/>
                    </a:cubicBezTo>
                    <a:cubicBezTo>
                      <a:pt x="5330" y="12668"/>
                      <a:pt x="4614" y="13565"/>
                      <a:pt x="4056" y="14573"/>
                    </a:cubicBezTo>
                    <a:cubicBezTo>
                      <a:pt x="3364" y="15823"/>
                      <a:pt x="3226" y="17184"/>
                      <a:pt x="2978" y="18572"/>
                    </a:cubicBezTo>
                    <a:cubicBezTo>
                      <a:pt x="2458" y="21478"/>
                      <a:pt x="698" y="24006"/>
                      <a:pt x="246" y="26910"/>
                    </a:cubicBezTo>
                    <a:cubicBezTo>
                      <a:pt x="0" y="28494"/>
                      <a:pt x="113" y="30103"/>
                      <a:pt x="79" y="31701"/>
                    </a:cubicBezTo>
                    <a:cubicBezTo>
                      <a:pt x="49" y="33118"/>
                      <a:pt x="393" y="33952"/>
                      <a:pt x="1335" y="35013"/>
                    </a:cubicBezTo>
                    <a:cubicBezTo>
                      <a:pt x="1944" y="35700"/>
                      <a:pt x="2603" y="36401"/>
                      <a:pt x="3319" y="36980"/>
                    </a:cubicBezTo>
                    <a:cubicBezTo>
                      <a:pt x="4131" y="37636"/>
                      <a:pt x="5055" y="38127"/>
                      <a:pt x="5730" y="38947"/>
                    </a:cubicBezTo>
                    <a:cubicBezTo>
                      <a:pt x="7178" y="40705"/>
                      <a:pt x="8143" y="42952"/>
                      <a:pt x="10083" y="44272"/>
                    </a:cubicBezTo>
                    <a:cubicBezTo>
                      <a:pt x="11073" y="44947"/>
                      <a:pt x="12281" y="45423"/>
                      <a:pt x="13340" y="46002"/>
                    </a:cubicBezTo>
                    <a:cubicBezTo>
                      <a:pt x="14367" y="46564"/>
                      <a:pt x="15421" y="46954"/>
                      <a:pt x="16551" y="47254"/>
                    </a:cubicBezTo>
                    <a:cubicBezTo>
                      <a:pt x="18761" y="47840"/>
                      <a:pt x="20769" y="48870"/>
                      <a:pt x="22872" y="49748"/>
                    </a:cubicBezTo>
                    <a:cubicBezTo>
                      <a:pt x="23892" y="50173"/>
                      <a:pt x="24911" y="50405"/>
                      <a:pt x="25997" y="50605"/>
                    </a:cubicBezTo>
                    <a:cubicBezTo>
                      <a:pt x="27161" y="50819"/>
                      <a:pt x="28323" y="51153"/>
                      <a:pt x="29507" y="51212"/>
                    </a:cubicBezTo>
                    <a:cubicBezTo>
                      <a:pt x="30218" y="51247"/>
                      <a:pt x="30959" y="51284"/>
                      <a:pt x="31693" y="51284"/>
                    </a:cubicBezTo>
                    <a:cubicBezTo>
                      <a:pt x="32189" y="51284"/>
                      <a:pt x="32682" y="51267"/>
                      <a:pt x="33161" y="51221"/>
                    </a:cubicBezTo>
                    <a:cubicBezTo>
                      <a:pt x="34312" y="51110"/>
                      <a:pt x="35402" y="50633"/>
                      <a:pt x="36489" y="50243"/>
                    </a:cubicBezTo>
                    <a:cubicBezTo>
                      <a:pt x="38653" y="49468"/>
                      <a:pt x="40658" y="48063"/>
                      <a:pt x="42711" y="47024"/>
                    </a:cubicBezTo>
                    <a:cubicBezTo>
                      <a:pt x="44003" y="46369"/>
                      <a:pt x="44436" y="45474"/>
                      <a:pt x="45310" y="44370"/>
                    </a:cubicBezTo>
                    <a:cubicBezTo>
                      <a:pt x="47405" y="41721"/>
                      <a:pt x="49166" y="38822"/>
                      <a:pt x="50116" y="35553"/>
                    </a:cubicBezTo>
                    <a:cubicBezTo>
                      <a:pt x="50663" y="33673"/>
                      <a:pt x="50738" y="31720"/>
                      <a:pt x="51089" y="29802"/>
                    </a:cubicBezTo>
                    <a:cubicBezTo>
                      <a:pt x="51412" y="28030"/>
                      <a:pt x="52045" y="26366"/>
                      <a:pt x="52098" y="24551"/>
                    </a:cubicBezTo>
                    <a:cubicBezTo>
                      <a:pt x="52143" y="23024"/>
                      <a:pt x="52167" y="21496"/>
                      <a:pt x="52158" y="19969"/>
                    </a:cubicBezTo>
                    <a:cubicBezTo>
                      <a:pt x="52152" y="18893"/>
                      <a:pt x="52067" y="18006"/>
                      <a:pt x="51572" y="17048"/>
                    </a:cubicBezTo>
                    <a:cubicBezTo>
                      <a:pt x="50567" y="15094"/>
                      <a:pt x="50207" y="12910"/>
                      <a:pt x="48677" y="11244"/>
                    </a:cubicBezTo>
                    <a:cubicBezTo>
                      <a:pt x="47948" y="10450"/>
                      <a:pt x="47335" y="9506"/>
                      <a:pt x="46645" y="8673"/>
                    </a:cubicBezTo>
                    <a:cubicBezTo>
                      <a:pt x="46031" y="7932"/>
                      <a:pt x="45585" y="7133"/>
                      <a:pt x="44897" y="6450"/>
                    </a:cubicBezTo>
                    <a:cubicBezTo>
                      <a:pt x="43991" y="5553"/>
                      <a:pt x="42964" y="4430"/>
                      <a:pt x="41896" y="3748"/>
                    </a:cubicBezTo>
                    <a:cubicBezTo>
                      <a:pt x="41081" y="3228"/>
                      <a:pt x="40001" y="3084"/>
                      <a:pt x="39086" y="2836"/>
                    </a:cubicBezTo>
                    <a:cubicBezTo>
                      <a:pt x="37798" y="2487"/>
                      <a:pt x="36501" y="2210"/>
                      <a:pt x="35196" y="1930"/>
                    </a:cubicBezTo>
                    <a:cubicBezTo>
                      <a:pt x="33087" y="1478"/>
                      <a:pt x="30983" y="616"/>
                      <a:pt x="28854" y="281"/>
                    </a:cubicBezTo>
                    <a:cubicBezTo>
                      <a:pt x="28566" y="235"/>
                      <a:pt x="28284" y="218"/>
                      <a:pt x="28005" y="218"/>
                    </a:cubicBezTo>
                    <a:cubicBezTo>
                      <a:pt x="27234" y="218"/>
                      <a:pt x="26487" y="348"/>
                      <a:pt x="25698" y="363"/>
                    </a:cubicBezTo>
                    <a:cubicBezTo>
                      <a:pt x="25686" y="363"/>
                      <a:pt x="25674" y="363"/>
                      <a:pt x="25662" y="363"/>
                    </a:cubicBezTo>
                    <a:cubicBezTo>
                      <a:pt x="25332" y="363"/>
                      <a:pt x="25090" y="272"/>
                      <a:pt x="24776" y="187"/>
                    </a:cubicBezTo>
                    <a:cubicBezTo>
                      <a:pt x="24299" y="58"/>
                      <a:pt x="23799" y="1"/>
                      <a:pt x="23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1">
                  <a:solidFill>
                    <a:srgbClr val="556A4F"/>
                  </a:solidFill>
                  <a:latin typeface="Be Vietnam Pro ExtraLight" panose="020B0604020202020204" charset="0"/>
                  <a:ea typeface="Frank Ruhl Libre"/>
                  <a:cs typeface="Frank Ruhl Libre"/>
                  <a:sym typeface="Frank Ruhl Libre"/>
                </a:endParaRPr>
              </a:p>
            </p:txBody>
          </p:sp>
          <p:grpSp>
            <p:nvGrpSpPr>
              <p:cNvPr id="105" name="Google Shape;1081;p46">
                <a:extLst>
                  <a:ext uri="{FF2B5EF4-FFF2-40B4-BE49-F238E27FC236}">
                    <a16:creationId xmlns:a16="http://schemas.microsoft.com/office/drawing/2014/main" id="{06D94B81-C3EB-EC09-54F4-14D7B8A32AF8}"/>
                  </a:ext>
                </a:extLst>
              </p:cNvPr>
              <p:cNvGrpSpPr/>
              <p:nvPr/>
            </p:nvGrpSpPr>
            <p:grpSpPr>
              <a:xfrm>
                <a:off x="5468751" y="2278261"/>
                <a:ext cx="280261" cy="276656"/>
                <a:chOff x="2349838" y="2797281"/>
                <a:chExt cx="342882" cy="362834"/>
              </a:xfrm>
            </p:grpSpPr>
            <p:sp>
              <p:nvSpPr>
                <p:cNvPr id="106" name="Google Shape;1082;p46">
                  <a:extLst>
                    <a:ext uri="{FF2B5EF4-FFF2-40B4-BE49-F238E27FC236}">
                      <a16:creationId xmlns:a16="http://schemas.microsoft.com/office/drawing/2014/main" id="{659CF9E3-62E7-B461-D4BD-A96C2F687752}"/>
                    </a:ext>
                  </a:extLst>
                </p:cNvPr>
                <p:cNvSpPr/>
                <p:nvPr/>
              </p:nvSpPr>
              <p:spPr>
                <a:xfrm>
                  <a:off x="2349838" y="2936623"/>
                  <a:ext cx="342882" cy="74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7" h="2774" extrusionOk="0">
                      <a:moveTo>
                        <a:pt x="2000" y="1"/>
                      </a:moveTo>
                      <a:cubicBezTo>
                        <a:pt x="1781" y="1"/>
                        <a:pt x="1605" y="175"/>
                        <a:pt x="1605" y="390"/>
                      </a:cubicBezTo>
                      <a:lnTo>
                        <a:pt x="1184" y="390"/>
                      </a:lnTo>
                      <a:cubicBezTo>
                        <a:pt x="530" y="390"/>
                        <a:pt x="0" y="919"/>
                        <a:pt x="0" y="1573"/>
                      </a:cubicBezTo>
                      <a:lnTo>
                        <a:pt x="0" y="2381"/>
                      </a:lnTo>
                      <a:cubicBezTo>
                        <a:pt x="0" y="2381"/>
                        <a:pt x="171" y="2774"/>
                        <a:pt x="388" y="2774"/>
                      </a:cubicBezTo>
                      <a:cubicBezTo>
                        <a:pt x="605" y="2774"/>
                        <a:pt x="783" y="2598"/>
                        <a:pt x="780" y="2381"/>
                      </a:cubicBezTo>
                      <a:lnTo>
                        <a:pt x="780" y="1591"/>
                      </a:lnTo>
                      <a:cubicBezTo>
                        <a:pt x="783" y="1377"/>
                        <a:pt x="953" y="1203"/>
                        <a:pt x="1166" y="1203"/>
                      </a:cubicBezTo>
                      <a:cubicBezTo>
                        <a:pt x="1169" y="1203"/>
                        <a:pt x="1173" y="1203"/>
                        <a:pt x="1176" y="1203"/>
                      </a:cubicBezTo>
                      <a:lnTo>
                        <a:pt x="1598" y="1203"/>
                      </a:lnTo>
                      <a:cubicBezTo>
                        <a:pt x="1598" y="1415"/>
                        <a:pt x="1774" y="1591"/>
                        <a:pt x="1993" y="1592"/>
                      </a:cubicBezTo>
                      <a:lnTo>
                        <a:pt x="11459" y="1592"/>
                      </a:lnTo>
                      <a:cubicBezTo>
                        <a:pt x="11678" y="1591"/>
                        <a:pt x="11854" y="1203"/>
                        <a:pt x="11854" y="1203"/>
                      </a:cubicBezTo>
                      <a:lnTo>
                        <a:pt x="12243" y="1203"/>
                      </a:lnTo>
                      <a:cubicBezTo>
                        <a:pt x="12418" y="1203"/>
                        <a:pt x="12578" y="1092"/>
                        <a:pt x="12629" y="927"/>
                      </a:cubicBezTo>
                      <a:cubicBezTo>
                        <a:pt x="12717" y="647"/>
                        <a:pt x="12510" y="390"/>
                        <a:pt x="12243" y="390"/>
                      </a:cubicBezTo>
                      <a:lnTo>
                        <a:pt x="11862" y="390"/>
                      </a:lnTo>
                      <a:cubicBezTo>
                        <a:pt x="11862" y="175"/>
                        <a:pt x="11686" y="1"/>
                        <a:pt x="114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07" name="Google Shape;1083;p46">
                  <a:extLst>
                    <a:ext uri="{FF2B5EF4-FFF2-40B4-BE49-F238E27FC236}">
                      <a16:creationId xmlns:a16="http://schemas.microsoft.com/office/drawing/2014/main" id="{C207487C-AA0C-47D0-96A5-D6A803D7952A}"/>
                    </a:ext>
                  </a:extLst>
                </p:cNvPr>
                <p:cNvSpPr/>
                <p:nvPr/>
              </p:nvSpPr>
              <p:spPr>
                <a:xfrm>
                  <a:off x="2478611" y="3000551"/>
                  <a:ext cx="105208" cy="31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2" h="1173" extrusionOk="0">
                      <a:moveTo>
                        <a:pt x="1" y="1"/>
                      </a:moveTo>
                      <a:cubicBezTo>
                        <a:pt x="1" y="647"/>
                        <a:pt x="526" y="1172"/>
                        <a:pt x="1171" y="1172"/>
                      </a:cubicBezTo>
                      <a:lnTo>
                        <a:pt x="2731" y="1172"/>
                      </a:lnTo>
                      <a:cubicBezTo>
                        <a:pt x="3376" y="1172"/>
                        <a:pt x="3901" y="647"/>
                        <a:pt x="39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08" name="Google Shape;1084;p46">
                  <a:extLst>
                    <a:ext uri="{FF2B5EF4-FFF2-40B4-BE49-F238E27FC236}">
                      <a16:creationId xmlns:a16="http://schemas.microsoft.com/office/drawing/2014/main" id="{F095B06B-6B5F-D37E-432F-BB466F5245C2}"/>
                    </a:ext>
                  </a:extLst>
                </p:cNvPr>
                <p:cNvSpPr/>
                <p:nvPr/>
              </p:nvSpPr>
              <p:spPr>
                <a:xfrm>
                  <a:off x="2392790" y="3000605"/>
                  <a:ext cx="276959" cy="159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2" h="5916" extrusionOk="0">
                      <a:moveTo>
                        <a:pt x="1978" y="2768"/>
                      </a:moveTo>
                      <a:cubicBezTo>
                        <a:pt x="2196" y="2768"/>
                        <a:pt x="2372" y="2945"/>
                        <a:pt x="2372" y="3163"/>
                      </a:cubicBezTo>
                      <a:cubicBezTo>
                        <a:pt x="2372" y="3380"/>
                        <a:pt x="2196" y="3557"/>
                        <a:pt x="1978" y="3557"/>
                      </a:cubicBezTo>
                      <a:cubicBezTo>
                        <a:pt x="1759" y="3557"/>
                        <a:pt x="1583" y="3380"/>
                        <a:pt x="1583" y="3163"/>
                      </a:cubicBezTo>
                      <a:cubicBezTo>
                        <a:pt x="1583" y="2945"/>
                        <a:pt x="1759" y="2768"/>
                        <a:pt x="1978" y="2768"/>
                      </a:cubicBezTo>
                      <a:close/>
                      <a:moveTo>
                        <a:pt x="3555" y="2769"/>
                      </a:moveTo>
                      <a:cubicBezTo>
                        <a:pt x="3774" y="2769"/>
                        <a:pt x="3950" y="2945"/>
                        <a:pt x="3950" y="3163"/>
                      </a:cubicBezTo>
                      <a:cubicBezTo>
                        <a:pt x="3950" y="3381"/>
                        <a:pt x="3774" y="3557"/>
                        <a:pt x="3555" y="3557"/>
                      </a:cubicBezTo>
                      <a:cubicBezTo>
                        <a:pt x="3338" y="3557"/>
                        <a:pt x="3161" y="3381"/>
                        <a:pt x="3161" y="3163"/>
                      </a:cubicBezTo>
                      <a:cubicBezTo>
                        <a:pt x="3161" y="2945"/>
                        <a:pt x="3338" y="2769"/>
                        <a:pt x="3555" y="2769"/>
                      </a:cubicBezTo>
                      <a:close/>
                      <a:moveTo>
                        <a:pt x="5133" y="2769"/>
                      </a:moveTo>
                      <a:cubicBezTo>
                        <a:pt x="5351" y="2769"/>
                        <a:pt x="5528" y="2945"/>
                        <a:pt x="5528" y="3163"/>
                      </a:cubicBezTo>
                      <a:cubicBezTo>
                        <a:pt x="5528" y="3381"/>
                        <a:pt x="5351" y="3557"/>
                        <a:pt x="5133" y="3557"/>
                      </a:cubicBezTo>
                      <a:cubicBezTo>
                        <a:pt x="4916" y="3557"/>
                        <a:pt x="4738" y="3381"/>
                        <a:pt x="4738" y="3163"/>
                      </a:cubicBezTo>
                      <a:cubicBezTo>
                        <a:pt x="4738" y="2945"/>
                        <a:pt x="4916" y="2769"/>
                        <a:pt x="5133" y="2769"/>
                      </a:cubicBezTo>
                      <a:close/>
                      <a:moveTo>
                        <a:pt x="6711" y="2768"/>
                      </a:moveTo>
                      <a:cubicBezTo>
                        <a:pt x="6929" y="2768"/>
                        <a:pt x="7106" y="2945"/>
                        <a:pt x="7106" y="3163"/>
                      </a:cubicBezTo>
                      <a:cubicBezTo>
                        <a:pt x="7106" y="3380"/>
                        <a:pt x="6929" y="3557"/>
                        <a:pt x="6711" y="3557"/>
                      </a:cubicBezTo>
                      <a:cubicBezTo>
                        <a:pt x="6494" y="3557"/>
                        <a:pt x="6317" y="3380"/>
                        <a:pt x="6317" y="3163"/>
                      </a:cubicBezTo>
                      <a:cubicBezTo>
                        <a:pt x="6317" y="2945"/>
                        <a:pt x="6494" y="2768"/>
                        <a:pt x="6711" y="2768"/>
                      </a:cubicBezTo>
                      <a:close/>
                      <a:moveTo>
                        <a:pt x="8290" y="2768"/>
                      </a:moveTo>
                      <a:cubicBezTo>
                        <a:pt x="8507" y="2768"/>
                        <a:pt x="8685" y="2945"/>
                        <a:pt x="8685" y="3163"/>
                      </a:cubicBezTo>
                      <a:cubicBezTo>
                        <a:pt x="8685" y="3380"/>
                        <a:pt x="8507" y="3557"/>
                        <a:pt x="8290" y="3557"/>
                      </a:cubicBezTo>
                      <a:cubicBezTo>
                        <a:pt x="8071" y="3557"/>
                        <a:pt x="7895" y="3380"/>
                        <a:pt x="7895" y="3163"/>
                      </a:cubicBezTo>
                      <a:cubicBezTo>
                        <a:pt x="7895" y="2945"/>
                        <a:pt x="8071" y="2768"/>
                        <a:pt x="8290" y="2768"/>
                      </a:cubicBezTo>
                      <a:close/>
                      <a:moveTo>
                        <a:pt x="6679" y="4355"/>
                      </a:moveTo>
                      <a:cubicBezTo>
                        <a:pt x="6895" y="4355"/>
                        <a:pt x="7080" y="4523"/>
                        <a:pt x="7084" y="4738"/>
                      </a:cubicBezTo>
                      <a:cubicBezTo>
                        <a:pt x="7087" y="4957"/>
                        <a:pt x="6911" y="5134"/>
                        <a:pt x="6694" y="5134"/>
                      </a:cubicBezTo>
                      <a:lnTo>
                        <a:pt x="3587" y="5134"/>
                      </a:lnTo>
                      <a:cubicBezTo>
                        <a:pt x="3373" y="5134"/>
                        <a:pt x="3187" y="4966"/>
                        <a:pt x="3184" y="4751"/>
                      </a:cubicBezTo>
                      <a:cubicBezTo>
                        <a:pt x="3181" y="4532"/>
                        <a:pt x="3357" y="4355"/>
                        <a:pt x="3574" y="4355"/>
                      </a:cubicBezTo>
                      <a:close/>
                      <a:moveTo>
                        <a:pt x="1978" y="4346"/>
                      </a:moveTo>
                      <a:cubicBezTo>
                        <a:pt x="2196" y="4346"/>
                        <a:pt x="2372" y="4523"/>
                        <a:pt x="2372" y="4741"/>
                      </a:cubicBezTo>
                      <a:cubicBezTo>
                        <a:pt x="2372" y="4958"/>
                        <a:pt x="2196" y="5136"/>
                        <a:pt x="1978" y="5136"/>
                      </a:cubicBezTo>
                      <a:cubicBezTo>
                        <a:pt x="1759" y="5136"/>
                        <a:pt x="1583" y="4958"/>
                        <a:pt x="1583" y="4741"/>
                      </a:cubicBezTo>
                      <a:cubicBezTo>
                        <a:pt x="1583" y="4523"/>
                        <a:pt x="1759" y="4346"/>
                        <a:pt x="1978" y="4346"/>
                      </a:cubicBezTo>
                      <a:close/>
                      <a:moveTo>
                        <a:pt x="8290" y="4346"/>
                      </a:moveTo>
                      <a:cubicBezTo>
                        <a:pt x="8507" y="4346"/>
                        <a:pt x="8685" y="4523"/>
                        <a:pt x="8685" y="4741"/>
                      </a:cubicBezTo>
                      <a:cubicBezTo>
                        <a:pt x="8685" y="4958"/>
                        <a:pt x="8507" y="5136"/>
                        <a:pt x="8290" y="5136"/>
                      </a:cubicBezTo>
                      <a:cubicBezTo>
                        <a:pt x="8071" y="5136"/>
                        <a:pt x="7895" y="4958"/>
                        <a:pt x="7895" y="4741"/>
                      </a:cubicBezTo>
                      <a:cubicBezTo>
                        <a:pt x="7895" y="4523"/>
                        <a:pt x="8071" y="4346"/>
                        <a:pt x="8290" y="4346"/>
                      </a:cubicBezTo>
                      <a:close/>
                      <a:moveTo>
                        <a:pt x="582" y="0"/>
                      </a:moveTo>
                      <a:lnTo>
                        <a:pt x="12" y="2269"/>
                      </a:lnTo>
                      <a:cubicBezTo>
                        <a:pt x="5" y="2302"/>
                        <a:pt x="1" y="2333"/>
                        <a:pt x="1" y="2365"/>
                      </a:cubicBezTo>
                      <a:lnTo>
                        <a:pt x="1" y="5520"/>
                      </a:lnTo>
                      <a:cubicBezTo>
                        <a:pt x="1" y="5738"/>
                        <a:pt x="178" y="5915"/>
                        <a:pt x="395" y="5915"/>
                      </a:cubicBezTo>
                      <a:lnTo>
                        <a:pt x="9877" y="5915"/>
                      </a:lnTo>
                      <a:cubicBezTo>
                        <a:pt x="10094" y="5915"/>
                        <a:pt x="10272" y="5738"/>
                        <a:pt x="10272" y="5520"/>
                      </a:cubicBezTo>
                      <a:lnTo>
                        <a:pt x="10272" y="2365"/>
                      </a:lnTo>
                      <a:cubicBezTo>
                        <a:pt x="10272" y="2333"/>
                        <a:pt x="10267" y="2302"/>
                        <a:pt x="10260" y="2269"/>
                      </a:cubicBezTo>
                      <a:lnTo>
                        <a:pt x="9690" y="0"/>
                      </a:lnTo>
                      <a:lnTo>
                        <a:pt x="7910" y="0"/>
                      </a:lnTo>
                      <a:cubicBezTo>
                        <a:pt x="7910" y="1093"/>
                        <a:pt x="7021" y="1982"/>
                        <a:pt x="5926" y="1982"/>
                      </a:cubicBezTo>
                      <a:lnTo>
                        <a:pt x="4340" y="1982"/>
                      </a:lnTo>
                      <a:cubicBezTo>
                        <a:pt x="3247" y="1982"/>
                        <a:pt x="2358" y="1092"/>
                        <a:pt x="23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09" name="Google Shape;1085;p46">
                  <a:extLst>
                    <a:ext uri="{FF2B5EF4-FFF2-40B4-BE49-F238E27FC236}">
                      <a16:creationId xmlns:a16="http://schemas.microsoft.com/office/drawing/2014/main" id="{9EC69EF2-6720-7960-3379-4DDBFD57456B}"/>
                    </a:ext>
                  </a:extLst>
                </p:cNvPr>
                <p:cNvSpPr/>
                <p:nvPr/>
              </p:nvSpPr>
              <p:spPr>
                <a:xfrm>
                  <a:off x="2562815" y="2803671"/>
                  <a:ext cx="57619" cy="57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2137" extrusionOk="0">
                      <a:moveTo>
                        <a:pt x="0" y="0"/>
                      </a:moveTo>
                      <a:lnTo>
                        <a:pt x="0" y="2136"/>
                      </a:lnTo>
                      <a:lnTo>
                        <a:pt x="2136" y="2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10" name="Google Shape;1086;p46">
                  <a:extLst>
                    <a:ext uri="{FF2B5EF4-FFF2-40B4-BE49-F238E27FC236}">
                      <a16:creationId xmlns:a16="http://schemas.microsoft.com/office/drawing/2014/main" id="{F937C496-2CCD-0894-771D-4A0A8B5A7F1F}"/>
                    </a:ext>
                  </a:extLst>
                </p:cNvPr>
                <p:cNvSpPr/>
                <p:nvPr/>
              </p:nvSpPr>
              <p:spPr>
                <a:xfrm>
                  <a:off x="2435714" y="2797281"/>
                  <a:ext cx="191056" cy="118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4388" extrusionOk="0">
                      <a:moveTo>
                        <a:pt x="395" y="0"/>
                      </a:moveTo>
                      <a:cubicBezTo>
                        <a:pt x="178" y="0"/>
                        <a:pt x="0" y="176"/>
                        <a:pt x="0" y="395"/>
                      </a:cubicBezTo>
                      <a:lnTo>
                        <a:pt x="0" y="4388"/>
                      </a:lnTo>
                      <a:lnTo>
                        <a:pt x="7085" y="4388"/>
                      </a:lnTo>
                      <a:lnTo>
                        <a:pt x="7085" y="3153"/>
                      </a:lnTo>
                      <a:lnTo>
                        <a:pt x="4328" y="3153"/>
                      </a:lnTo>
                      <a:cubicBezTo>
                        <a:pt x="4111" y="3153"/>
                        <a:pt x="3933" y="2976"/>
                        <a:pt x="3933" y="2758"/>
                      </a:cubicBezTo>
                      <a:lnTo>
                        <a:pt x="393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</p:grp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DD74666-C431-7CEC-C0D1-8C3C33450A6B}"/>
                </a:ext>
              </a:extLst>
            </p:cNvPr>
            <p:cNvGrpSpPr/>
            <p:nvPr/>
          </p:nvGrpSpPr>
          <p:grpSpPr>
            <a:xfrm>
              <a:off x="5291489" y="2126973"/>
              <a:ext cx="634799" cy="579229"/>
              <a:chOff x="672789" y="2126974"/>
              <a:chExt cx="634799" cy="579229"/>
            </a:xfrm>
          </p:grpSpPr>
          <p:sp>
            <p:nvSpPr>
              <p:cNvPr id="95" name="Google Shape;1057;p46">
                <a:extLst>
                  <a:ext uri="{FF2B5EF4-FFF2-40B4-BE49-F238E27FC236}">
                    <a16:creationId xmlns:a16="http://schemas.microsoft.com/office/drawing/2014/main" id="{7B4FF5F1-1091-CEAB-10B7-0ED53F31662C}"/>
                  </a:ext>
                </a:extLst>
              </p:cNvPr>
              <p:cNvSpPr/>
              <p:nvPr/>
            </p:nvSpPr>
            <p:spPr>
              <a:xfrm>
                <a:off x="672789" y="2126974"/>
                <a:ext cx="634799" cy="579229"/>
              </a:xfrm>
              <a:custGeom>
                <a:avLst/>
                <a:gdLst/>
                <a:ahLst/>
                <a:cxnLst/>
                <a:rect l="l" t="t" r="r" b="b"/>
                <a:pathLst>
                  <a:path w="52167" h="51285" extrusionOk="0">
                    <a:moveTo>
                      <a:pt x="23297" y="1"/>
                    </a:moveTo>
                    <a:cubicBezTo>
                      <a:pt x="22701" y="1"/>
                      <a:pt x="22103" y="82"/>
                      <a:pt x="21537" y="220"/>
                    </a:cubicBezTo>
                    <a:cubicBezTo>
                      <a:pt x="20164" y="556"/>
                      <a:pt x="18946" y="1351"/>
                      <a:pt x="17632" y="1843"/>
                    </a:cubicBezTo>
                    <a:cubicBezTo>
                      <a:pt x="16978" y="2088"/>
                      <a:pt x="16439" y="2128"/>
                      <a:pt x="15764" y="2211"/>
                    </a:cubicBezTo>
                    <a:cubicBezTo>
                      <a:pt x="14816" y="2329"/>
                      <a:pt x="14241" y="2915"/>
                      <a:pt x="13563" y="3543"/>
                    </a:cubicBezTo>
                    <a:cubicBezTo>
                      <a:pt x="11965" y="5026"/>
                      <a:pt x="9902" y="6189"/>
                      <a:pt x="8522" y="7885"/>
                    </a:cubicBezTo>
                    <a:cubicBezTo>
                      <a:pt x="7564" y="9061"/>
                      <a:pt x="6801" y="10450"/>
                      <a:pt x="5964" y="11712"/>
                    </a:cubicBezTo>
                    <a:cubicBezTo>
                      <a:pt x="5330" y="12668"/>
                      <a:pt x="4614" y="13565"/>
                      <a:pt x="4056" y="14573"/>
                    </a:cubicBezTo>
                    <a:cubicBezTo>
                      <a:pt x="3364" y="15823"/>
                      <a:pt x="3226" y="17184"/>
                      <a:pt x="2978" y="18572"/>
                    </a:cubicBezTo>
                    <a:cubicBezTo>
                      <a:pt x="2458" y="21478"/>
                      <a:pt x="698" y="24006"/>
                      <a:pt x="246" y="26910"/>
                    </a:cubicBezTo>
                    <a:cubicBezTo>
                      <a:pt x="0" y="28494"/>
                      <a:pt x="113" y="30103"/>
                      <a:pt x="79" y="31701"/>
                    </a:cubicBezTo>
                    <a:cubicBezTo>
                      <a:pt x="49" y="33118"/>
                      <a:pt x="393" y="33952"/>
                      <a:pt x="1335" y="35013"/>
                    </a:cubicBezTo>
                    <a:cubicBezTo>
                      <a:pt x="1944" y="35700"/>
                      <a:pt x="2603" y="36401"/>
                      <a:pt x="3319" y="36980"/>
                    </a:cubicBezTo>
                    <a:cubicBezTo>
                      <a:pt x="4131" y="37636"/>
                      <a:pt x="5055" y="38127"/>
                      <a:pt x="5730" y="38947"/>
                    </a:cubicBezTo>
                    <a:cubicBezTo>
                      <a:pt x="7178" y="40705"/>
                      <a:pt x="8143" y="42952"/>
                      <a:pt x="10083" y="44272"/>
                    </a:cubicBezTo>
                    <a:cubicBezTo>
                      <a:pt x="11073" y="44947"/>
                      <a:pt x="12281" y="45423"/>
                      <a:pt x="13340" y="46002"/>
                    </a:cubicBezTo>
                    <a:cubicBezTo>
                      <a:pt x="14367" y="46564"/>
                      <a:pt x="15421" y="46954"/>
                      <a:pt x="16551" y="47254"/>
                    </a:cubicBezTo>
                    <a:cubicBezTo>
                      <a:pt x="18761" y="47840"/>
                      <a:pt x="20769" y="48870"/>
                      <a:pt x="22872" y="49748"/>
                    </a:cubicBezTo>
                    <a:cubicBezTo>
                      <a:pt x="23892" y="50173"/>
                      <a:pt x="24911" y="50405"/>
                      <a:pt x="25997" y="50605"/>
                    </a:cubicBezTo>
                    <a:cubicBezTo>
                      <a:pt x="27161" y="50819"/>
                      <a:pt x="28323" y="51153"/>
                      <a:pt x="29507" y="51212"/>
                    </a:cubicBezTo>
                    <a:cubicBezTo>
                      <a:pt x="30218" y="51247"/>
                      <a:pt x="30959" y="51284"/>
                      <a:pt x="31693" y="51284"/>
                    </a:cubicBezTo>
                    <a:cubicBezTo>
                      <a:pt x="32189" y="51284"/>
                      <a:pt x="32682" y="51267"/>
                      <a:pt x="33161" y="51221"/>
                    </a:cubicBezTo>
                    <a:cubicBezTo>
                      <a:pt x="34312" y="51110"/>
                      <a:pt x="35402" y="50633"/>
                      <a:pt x="36489" y="50243"/>
                    </a:cubicBezTo>
                    <a:cubicBezTo>
                      <a:pt x="38653" y="49468"/>
                      <a:pt x="40658" y="48063"/>
                      <a:pt x="42711" y="47024"/>
                    </a:cubicBezTo>
                    <a:cubicBezTo>
                      <a:pt x="44003" y="46369"/>
                      <a:pt x="44436" y="45474"/>
                      <a:pt x="45310" y="44370"/>
                    </a:cubicBezTo>
                    <a:cubicBezTo>
                      <a:pt x="47405" y="41721"/>
                      <a:pt x="49166" y="38822"/>
                      <a:pt x="50116" y="35553"/>
                    </a:cubicBezTo>
                    <a:cubicBezTo>
                      <a:pt x="50663" y="33673"/>
                      <a:pt x="50738" y="31720"/>
                      <a:pt x="51089" y="29802"/>
                    </a:cubicBezTo>
                    <a:cubicBezTo>
                      <a:pt x="51412" y="28030"/>
                      <a:pt x="52045" y="26366"/>
                      <a:pt x="52098" y="24551"/>
                    </a:cubicBezTo>
                    <a:cubicBezTo>
                      <a:pt x="52143" y="23024"/>
                      <a:pt x="52167" y="21496"/>
                      <a:pt x="52158" y="19969"/>
                    </a:cubicBezTo>
                    <a:cubicBezTo>
                      <a:pt x="52152" y="18893"/>
                      <a:pt x="52067" y="18006"/>
                      <a:pt x="51572" y="17048"/>
                    </a:cubicBezTo>
                    <a:cubicBezTo>
                      <a:pt x="50567" y="15094"/>
                      <a:pt x="50207" y="12910"/>
                      <a:pt x="48677" y="11244"/>
                    </a:cubicBezTo>
                    <a:cubicBezTo>
                      <a:pt x="47948" y="10450"/>
                      <a:pt x="47335" y="9506"/>
                      <a:pt x="46645" y="8673"/>
                    </a:cubicBezTo>
                    <a:cubicBezTo>
                      <a:pt x="46031" y="7932"/>
                      <a:pt x="45585" y="7133"/>
                      <a:pt x="44897" y="6450"/>
                    </a:cubicBezTo>
                    <a:cubicBezTo>
                      <a:pt x="43991" y="5553"/>
                      <a:pt x="42964" y="4430"/>
                      <a:pt x="41896" y="3748"/>
                    </a:cubicBezTo>
                    <a:cubicBezTo>
                      <a:pt x="41081" y="3228"/>
                      <a:pt x="40001" y="3084"/>
                      <a:pt x="39086" y="2836"/>
                    </a:cubicBezTo>
                    <a:cubicBezTo>
                      <a:pt x="37798" y="2487"/>
                      <a:pt x="36501" y="2210"/>
                      <a:pt x="35196" y="1930"/>
                    </a:cubicBezTo>
                    <a:cubicBezTo>
                      <a:pt x="33087" y="1478"/>
                      <a:pt x="30983" y="616"/>
                      <a:pt x="28854" y="281"/>
                    </a:cubicBezTo>
                    <a:cubicBezTo>
                      <a:pt x="28566" y="235"/>
                      <a:pt x="28284" y="218"/>
                      <a:pt x="28005" y="218"/>
                    </a:cubicBezTo>
                    <a:cubicBezTo>
                      <a:pt x="27234" y="218"/>
                      <a:pt x="26487" y="348"/>
                      <a:pt x="25698" y="363"/>
                    </a:cubicBezTo>
                    <a:cubicBezTo>
                      <a:pt x="25686" y="363"/>
                      <a:pt x="25674" y="363"/>
                      <a:pt x="25662" y="363"/>
                    </a:cubicBezTo>
                    <a:cubicBezTo>
                      <a:pt x="25332" y="363"/>
                      <a:pt x="25090" y="272"/>
                      <a:pt x="24776" y="187"/>
                    </a:cubicBezTo>
                    <a:cubicBezTo>
                      <a:pt x="24299" y="58"/>
                      <a:pt x="23799" y="1"/>
                      <a:pt x="23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1">
                  <a:solidFill>
                    <a:srgbClr val="556A4F"/>
                  </a:solidFill>
                  <a:latin typeface="Be Vietnam Pro ExtraLight" panose="020B0604020202020204" charset="0"/>
                  <a:ea typeface="Frank Ruhl Libre"/>
                  <a:cs typeface="Frank Ruhl Libre"/>
                  <a:sym typeface="Frank Ruhl Libre"/>
                </a:endParaRPr>
              </a:p>
            </p:txBody>
          </p:sp>
          <p:grpSp>
            <p:nvGrpSpPr>
              <p:cNvPr id="111" name="Google Shape;1087;p46">
                <a:extLst>
                  <a:ext uri="{FF2B5EF4-FFF2-40B4-BE49-F238E27FC236}">
                    <a16:creationId xmlns:a16="http://schemas.microsoft.com/office/drawing/2014/main" id="{71288270-C20B-AF45-BD31-4C1F8D74F1E9}"/>
                  </a:ext>
                </a:extLst>
              </p:cNvPr>
              <p:cNvGrpSpPr/>
              <p:nvPr/>
            </p:nvGrpSpPr>
            <p:grpSpPr>
              <a:xfrm>
                <a:off x="835687" y="2272967"/>
                <a:ext cx="309021" cy="287244"/>
                <a:chOff x="4788947" y="2794099"/>
                <a:chExt cx="378068" cy="376720"/>
              </a:xfrm>
            </p:grpSpPr>
            <p:sp>
              <p:nvSpPr>
                <p:cNvPr id="112" name="Google Shape;1088;p46">
                  <a:extLst>
                    <a:ext uri="{FF2B5EF4-FFF2-40B4-BE49-F238E27FC236}">
                      <a16:creationId xmlns:a16="http://schemas.microsoft.com/office/drawing/2014/main" id="{9B187542-E979-0878-9232-159CDA9E8E4D}"/>
                    </a:ext>
                  </a:extLst>
                </p:cNvPr>
                <p:cNvSpPr/>
                <p:nvPr/>
              </p:nvSpPr>
              <p:spPr>
                <a:xfrm>
                  <a:off x="4990600" y="2924813"/>
                  <a:ext cx="66301" cy="6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" h="2531" extrusionOk="0">
                      <a:moveTo>
                        <a:pt x="1" y="1"/>
                      </a:moveTo>
                      <a:lnTo>
                        <a:pt x="1" y="2120"/>
                      </a:lnTo>
                      <a:cubicBezTo>
                        <a:pt x="1" y="2347"/>
                        <a:pt x="184" y="2530"/>
                        <a:pt x="410" y="2530"/>
                      </a:cubicBezTo>
                      <a:lnTo>
                        <a:pt x="2459" y="2530"/>
                      </a:lnTo>
                      <a:lnTo>
                        <a:pt x="2459" y="70"/>
                      </a:lnTo>
                      <a:lnTo>
                        <a:pt x="410" y="70"/>
                      </a:lnTo>
                      <a:cubicBezTo>
                        <a:pt x="273" y="70"/>
                        <a:pt x="129" y="4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13" name="Google Shape;1089;p46">
                  <a:extLst>
                    <a:ext uri="{FF2B5EF4-FFF2-40B4-BE49-F238E27FC236}">
                      <a16:creationId xmlns:a16="http://schemas.microsoft.com/office/drawing/2014/main" id="{4F0E534B-7A55-5172-AD57-366C86CA5C03}"/>
                    </a:ext>
                  </a:extLst>
                </p:cNvPr>
                <p:cNvSpPr/>
                <p:nvPr/>
              </p:nvSpPr>
              <p:spPr>
                <a:xfrm>
                  <a:off x="4988443" y="2882024"/>
                  <a:ext cx="68458" cy="22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" h="829" extrusionOk="0">
                      <a:moveTo>
                        <a:pt x="468" y="1"/>
                      </a:moveTo>
                      <a:cubicBezTo>
                        <a:pt x="206" y="1"/>
                        <a:pt x="1" y="246"/>
                        <a:pt x="67" y="520"/>
                      </a:cubicBezTo>
                      <a:cubicBezTo>
                        <a:pt x="113" y="705"/>
                        <a:pt x="285" y="829"/>
                        <a:pt x="474" y="829"/>
                      </a:cubicBezTo>
                      <a:lnTo>
                        <a:pt x="2539" y="829"/>
                      </a:lnTo>
                      <a:lnTo>
                        <a:pt x="25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14" name="Google Shape;1090;p46">
                  <a:extLst>
                    <a:ext uri="{FF2B5EF4-FFF2-40B4-BE49-F238E27FC236}">
                      <a16:creationId xmlns:a16="http://schemas.microsoft.com/office/drawing/2014/main" id="{D99580D7-1A18-77BE-28BC-4F5B21F71B4D}"/>
                    </a:ext>
                  </a:extLst>
                </p:cNvPr>
                <p:cNvSpPr/>
                <p:nvPr/>
              </p:nvSpPr>
              <p:spPr>
                <a:xfrm>
                  <a:off x="4788947" y="2794099"/>
                  <a:ext cx="378068" cy="376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2" h="13972" extrusionOk="0">
                      <a:moveTo>
                        <a:pt x="10331" y="2460"/>
                      </a:moveTo>
                      <a:cubicBezTo>
                        <a:pt x="10558" y="2460"/>
                        <a:pt x="10741" y="2643"/>
                        <a:pt x="10741" y="2870"/>
                      </a:cubicBezTo>
                      <a:lnTo>
                        <a:pt x="10741" y="7770"/>
                      </a:lnTo>
                      <a:cubicBezTo>
                        <a:pt x="10741" y="7996"/>
                        <a:pt x="10558" y="8180"/>
                        <a:pt x="10331" y="8180"/>
                      </a:cubicBezTo>
                      <a:lnTo>
                        <a:pt x="7879" y="8180"/>
                      </a:lnTo>
                      <a:cubicBezTo>
                        <a:pt x="7201" y="8180"/>
                        <a:pt x="6651" y="7630"/>
                        <a:pt x="6651" y="6952"/>
                      </a:cubicBezTo>
                      <a:lnTo>
                        <a:pt x="6651" y="3688"/>
                      </a:lnTo>
                      <a:cubicBezTo>
                        <a:pt x="6651" y="3010"/>
                        <a:pt x="7201" y="2460"/>
                        <a:pt x="7879" y="2460"/>
                      </a:cubicBezTo>
                      <a:close/>
                      <a:moveTo>
                        <a:pt x="8701" y="0"/>
                      </a:moveTo>
                      <a:lnTo>
                        <a:pt x="8701" y="2"/>
                      </a:lnTo>
                      <a:cubicBezTo>
                        <a:pt x="5768" y="2"/>
                        <a:pt x="3381" y="2387"/>
                        <a:pt x="3381" y="5322"/>
                      </a:cubicBezTo>
                      <a:cubicBezTo>
                        <a:pt x="3381" y="6641"/>
                        <a:pt x="3865" y="7851"/>
                        <a:pt x="4663" y="8782"/>
                      </a:cubicBezTo>
                      <a:lnTo>
                        <a:pt x="4224" y="9221"/>
                      </a:lnTo>
                      <a:lnTo>
                        <a:pt x="3934" y="8931"/>
                      </a:lnTo>
                      <a:cubicBezTo>
                        <a:pt x="3854" y="8852"/>
                        <a:pt x="3750" y="8812"/>
                        <a:pt x="3644" y="8812"/>
                      </a:cubicBezTo>
                      <a:cubicBezTo>
                        <a:pt x="3553" y="8812"/>
                        <a:pt x="3461" y="8843"/>
                        <a:pt x="3385" y="8905"/>
                      </a:cubicBezTo>
                      <a:lnTo>
                        <a:pt x="202" y="11508"/>
                      </a:lnTo>
                      <a:cubicBezTo>
                        <a:pt x="14" y="11662"/>
                        <a:pt x="1" y="11943"/>
                        <a:pt x="171" y="12114"/>
                      </a:cubicBezTo>
                      <a:lnTo>
                        <a:pt x="1908" y="13851"/>
                      </a:lnTo>
                      <a:cubicBezTo>
                        <a:pt x="1988" y="13931"/>
                        <a:pt x="2093" y="13971"/>
                        <a:pt x="2198" y="13971"/>
                      </a:cubicBezTo>
                      <a:cubicBezTo>
                        <a:pt x="2315" y="13971"/>
                        <a:pt x="2433" y="13921"/>
                        <a:pt x="2514" y="13821"/>
                      </a:cubicBezTo>
                      <a:lnTo>
                        <a:pt x="5119" y="10638"/>
                      </a:lnTo>
                      <a:cubicBezTo>
                        <a:pt x="5252" y="10475"/>
                        <a:pt x="5240" y="10237"/>
                        <a:pt x="5092" y="10089"/>
                      </a:cubicBezTo>
                      <a:lnTo>
                        <a:pt x="4802" y="9799"/>
                      </a:lnTo>
                      <a:lnTo>
                        <a:pt x="5242" y="9360"/>
                      </a:lnTo>
                      <a:cubicBezTo>
                        <a:pt x="6172" y="10159"/>
                        <a:pt x="7380" y="10643"/>
                        <a:pt x="8701" y="10643"/>
                      </a:cubicBezTo>
                      <a:cubicBezTo>
                        <a:pt x="11634" y="10643"/>
                        <a:pt x="14022" y="8255"/>
                        <a:pt x="14022" y="5322"/>
                      </a:cubicBezTo>
                      <a:cubicBezTo>
                        <a:pt x="14022" y="2387"/>
                        <a:pt x="11634" y="0"/>
                        <a:pt x="870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E6D7F5F-9E36-A0DD-463A-835111DAC2B2}"/>
                </a:ext>
              </a:extLst>
            </p:cNvPr>
            <p:cNvGrpSpPr/>
            <p:nvPr/>
          </p:nvGrpSpPr>
          <p:grpSpPr>
            <a:xfrm>
              <a:off x="3751922" y="2126974"/>
              <a:ext cx="634799" cy="579229"/>
              <a:chOff x="3751922" y="2126974"/>
              <a:chExt cx="634799" cy="579229"/>
            </a:xfrm>
          </p:grpSpPr>
          <p:sp>
            <p:nvSpPr>
              <p:cNvPr id="97" name="Google Shape;1059;p46">
                <a:extLst>
                  <a:ext uri="{FF2B5EF4-FFF2-40B4-BE49-F238E27FC236}">
                    <a16:creationId xmlns:a16="http://schemas.microsoft.com/office/drawing/2014/main" id="{ADE1390E-9C52-978E-B222-348ECE3E3BF3}"/>
                  </a:ext>
                </a:extLst>
              </p:cNvPr>
              <p:cNvSpPr/>
              <p:nvPr/>
            </p:nvSpPr>
            <p:spPr>
              <a:xfrm>
                <a:off x="3751922" y="2126974"/>
                <a:ext cx="634799" cy="579229"/>
              </a:xfrm>
              <a:custGeom>
                <a:avLst/>
                <a:gdLst/>
                <a:ahLst/>
                <a:cxnLst/>
                <a:rect l="l" t="t" r="r" b="b"/>
                <a:pathLst>
                  <a:path w="52167" h="51285" extrusionOk="0">
                    <a:moveTo>
                      <a:pt x="23297" y="1"/>
                    </a:moveTo>
                    <a:cubicBezTo>
                      <a:pt x="22701" y="1"/>
                      <a:pt x="22103" y="82"/>
                      <a:pt x="21537" y="220"/>
                    </a:cubicBezTo>
                    <a:cubicBezTo>
                      <a:pt x="20164" y="556"/>
                      <a:pt x="18946" y="1351"/>
                      <a:pt x="17632" y="1843"/>
                    </a:cubicBezTo>
                    <a:cubicBezTo>
                      <a:pt x="16978" y="2088"/>
                      <a:pt x="16439" y="2128"/>
                      <a:pt x="15764" y="2211"/>
                    </a:cubicBezTo>
                    <a:cubicBezTo>
                      <a:pt x="14816" y="2329"/>
                      <a:pt x="14241" y="2915"/>
                      <a:pt x="13563" y="3543"/>
                    </a:cubicBezTo>
                    <a:cubicBezTo>
                      <a:pt x="11965" y="5026"/>
                      <a:pt x="9902" y="6189"/>
                      <a:pt x="8522" y="7885"/>
                    </a:cubicBezTo>
                    <a:cubicBezTo>
                      <a:pt x="7564" y="9061"/>
                      <a:pt x="6801" y="10450"/>
                      <a:pt x="5964" y="11712"/>
                    </a:cubicBezTo>
                    <a:cubicBezTo>
                      <a:pt x="5330" y="12668"/>
                      <a:pt x="4614" y="13565"/>
                      <a:pt x="4056" y="14573"/>
                    </a:cubicBezTo>
                    <a:cubicBezTo>
                      <a:pt x="3364" y="15823"/>
                      <a:pt x="3226" y="17184"/>
                      <a:pt x="2978" y="18572"/>
                    </a:cubicBezTo>
                    <a:cubicBezTo>
                      <a:pt x="2458" y="21478"/>
                      <a:pt x="698" y="24006"/>
                      <a:pt x="246" y="26910"/>
                    </a:cubicBezTo>
                    <a:cubicBezTo>
                      <a:pt x="0" y="28494"/>
                      <a:pt x="113" y="30103"/>
                      <a:pt x="79" y="31701"/>
                    </a:cubicBezTo>
                    <a:cubicBezTo>
                      <a:pt x="49" y="33118"/>
                      <a:pt x="393" y="33952"/>
                      <a:pt x="1335" y="35013"/>
                    </a:cubicBezTo>
                    <a:cubicBezTo>
                      <a:pt x="1944" y="35700"/>
                      <a:pt x="2603" y="36401"/>
                      <a:pt x="3319" y="36980"/>
                    </a:cubicBezTo>
                    <a:cubicBezTo>
                      <a:pt x="4131" y="37636"/>
                      <a:pt x="5055" y="38127"/>
                      <a:pt x="5730" y="38947"/>
                    </a:cubicBezTo>
                    <a:cubicBezTo>
                      <a:pt x="7178" y="40705"/>
                      <a:pt x="8143" y="42952"/>
                      <a:pt x="10083" y="44272"/>
                    </a:cubicBezTo>
                    <a:cubicBezTo>
                      <a:pt x="11073" y="44947"/>
                      <a:pt x="12281" y="45423"/>
                      <a:pt x="13340" y="46002"/>
                    </a:cubicBezTo>
                    <a:cubicBezTo>
                      <a:pt x="14367" y="46564"/>
                      <a:pt x="15421" y="46954"/>
                      <a:pt x="16551" y="47254"/>
                    </a:cubicBezTo>
                    <a:cubicBezTo>
                      <a:pt x="18761" y="47840"/>
                      <a:pt x="20769" y="48870"/>
                      <a:pt x="22872" y="49748"/>
                    </a:cubicBezTo>
                    <a:cubicBezTo>
                      <a:pt x="23892" y="50173"/>
                      <a:pt x="24911" y="50405"/>
                      <a:pt x="25997" y="50605"/>
                    </a:cubicBezTo>
                    <a:cubicBezTo>
                      <a:pt x="27161" y="50819"/>
                      <a:pt x="28323" y="51153"/>
                      <a:pt x="29507" y="51212"/>
                    </a:cubicBezTo>
                    <a:cubicBezTo>
                      <a:pt x="30218" y="51247"/>
                      <a:pt x="30959" y="51284"/>
                      <a:pt x="31693" y="51284"/>
                    </a:cubicBezTo>
                    <a:cubicBezTo>
                      <a:pt x="32189" y="51284"/>
                      <a:pt x="32682" y="51267"/>
                      <a:pt x="33161" y="51221"/>
                    </a:cubicBezTo>
                    <a:cubicBezTo>
                      <a:pt x="34312" y="51110"/>
                      <a:pt x="35402" y="50633"/>
                      <a:pt x="36489" y="50243"/>
                    </a:cubicBezTo>
                    <a:cubicBezTo>
                      <a:pt x="38653" y="49468"/>
                      <a:pt x="40658" y="48063"/>
                      <a:pt x="42711" y="47024"/>
                    </a:cubicBezTo>
                    <a:cubicBezTo>
                      <a:pt x="44003" y="46369"/>
                      <a:pt x="44436" y="45474"/>
                      <a:pt x="45310" y="44370"/>
                    </a:cubicBezTo>
                    <a:cubicBezTo>
                      <a:pt x="47405" y="41721"/>
                      <a:pt x="49166" y="38822"/>
                      <a:pt x="50116" y="35553"/>
                    </a:cubicBezTo>
                    <a:cubicBezTo>
                      <a:pt x="50663" y="33673"/>
                      <a:pt x="50738" y="31720"/>
                      <a:pt x="51089" y="29802"/>
                    </a:cubicBezTo>
                    <a:cubicBezTo>
                      <a:pt x="51412" y="28030"/>
                      <a:pt x="52045" y="26366"/>
                      <a:pt x="52098" y="24551"/>
                    </a:cubicBezTo>
                    <a:cubicBezTo>
                      <a:pt x="52143" y="23024"/>
                      <a:pt x="52167" y="21496"/>
                      <a:pt x="52158" y="19969"/>
                    </a:cubicBezTo>
                    <a:cubicBezTo>
                      <a:pt x="52152" y="18893"/>
                      <a:pt x="52067" y="18006"/>
                      <a:pt x="51572" y="17048"/>
                    </a:cubicBezTo>
                    <a:cubicBezTo>
                      <a:pt x="50567" y="15094"/>
                      <a:pt x="50207" y="12910"/>
                      <a:pt x="48677" y="11244"/>
                    </a:cubicBezTo>
                    <a:cubicBezTo>
                      <a:pt x="47948" y="10450"/>
                      <a:pt x="47335" y="9506"/>
                      <a:pt x="46645" y="8673"/>
                    </a:cubicBezTo>
                    <a:cubicBezTo>
                      <a:pt x="46031" y="7932"/>
                      <a:pt x="45585" y="7133"/>
                      <a:pt x="44897" y="6450"/>
                    </a:cubicBezTo>
                    <a:cubicBezTo>
                      <a:pt x="43991" y="5553"/>
                      <a:pt x="42964" y="4430"/>
                      <a:pt x="41896" y="3748"/>
                    </a:cubicBezTo>
                    <a:cubicBezTo>
                      <a:pt x="41081" y="3228"/>
                      <a:pt x="40001" y="3084"/>
                      <a:pt x="39086" y="2836"/>
                    </a:cubicBezTo>
                    <a:cubicBezTo>
                      <a:pt x="37798" y="2487"/>
                      <a:pt x="36501" y="2210"/>
                      <a:pt x="35196" y="1930"/>
                    </a:cubicBezTo>
                    <a:cubicBezTo>
                      <a:pt x="33087" y="1478"/>
                      <a:pt x="30983" y="616"/>
                      <a:pt x="28854" y="281"/>
                    </a:cubicBezTo>
                    <a:cubicBezTo>
                      <a:pt x="28566" y="235"/>
                      <a:pt x="28284" y="218"/>
                      <a:pt x="28005" y="218"/>
                    </a:cubicBezTo>
                    <a:cubicBezTo>
                      <a:pt x="27234" y="218"/>
                      <a:pt x="26487" y="348"/>
                      <a:pt x="25698" y="363"/>
                    </a:cubicBezTo>
                    <a:cubicBezTo>
                      <a:pt x="25686" y="363"/>
                      <a:pt x="25674" y="363"/>
                      <a:pt x="25662" y="363"/>
                    </a:cubicBezTo>
                    <a:cubicBezTo>
                      <a:pt x="25332" y="363"/>
                      <a:pt x="25090" y="272"/>
                      <a:pt x="24776" y="187"/>
                    </a:cubicBezTo>
                    <a:cubicBezTo>
                      <a:pt x="24299" y="58"/>
                      <a:pt x="23799" y="1"/>
                      <a:pt x="23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1">
                  <a:solidFill>
                    <a:srgbClr val="556A4F"/>
                  </a:solidFill>
                  <a:latin typeface="Be Vietnam Pro ExtraLight" panose="020B0604020202020204" charset="0"/>
                  <a:ea typeface="Frank Ruhl Libre"/>
                  <a:cs typeface="Frank Ruhl Libre"/>
                  <a:sym typeface="Frank Ruhl Libre"/>
                </a:endParaRPr>
              </a:p>
            </p:txBody>
          </p:sp>
          <p:grpSp>
            <p:nvGrpSpPr>
              <p:cNvPr id="115" name="Google Shape;1091;p46">
                <a:extLst>
                  <a:ext uri="{FF2B5EF4-FFF2-40B4-BE49-F238E27FC236}">
                    <a16:creationId xmlns:a16="http://schemas.microsoft.com/office/drawing/2014/main" id="{B733FD53-13C5-C5A2-2F9D-3F67CA76A301}"/>
                  </a:ext>
                </a:extLst>
              </p:cNvPr>
              <p:cNvGrpSpPr/>
              <p:nvPr/>
            </p:nvGrpSpPr>
            <p:grpSpPr>
              <a:xfrm>
                <a:off x="3970092" y="2273101"/>
                <a:ext cx="198455" cy="286977"/>
                <a:chOff x="7236845" y="2187740"/>
                <a:chExt cx="242797" cy="376370"/>
              </a:xfrm>
            </p:grpSpPr>
            <p:sp>
              <p:nvSpPr>
                <p:cNvPr id="116" name="Google Shape;1092;p46">
                  <a:extLst>
                    <a:ext uri="{FF2B5EF4-FFF2-40B4-BE49-F238E27FC236}">
                      <a16:creationId xmlns:a16="http://schemas.microsoft.com/office/drawing/2014/main" id="{E1F3BC50-96C6-9554-B7D3-360D299DFA2B}"/>
                    </a:ext>
                  </a:extLst>
                </p:cNvPr>
                <p:cNvSpPr/>
                <p:nvPr/>
              </p:nvSpPr>
              <p:spPr>
                <a:xfrm>
                  <a:off x="7236845" y="2255335"/>
                  <a:ext cx="198498" cy="30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2" h="11452" extrusionOk="0">
                      <a:moveTo>
                        <a:pt x="3687" y="4392"/>
                      </a:moveTo>
                      <a:lnTo>
                        <a:pt x="3523" y="4728"/>
                      </a:lnTo>
                      <a:cubicBezTo>
                        <a:pt x="3462" y="4848"/>
                        <a:pt x="3348" y="4932"/>
                        <a:pt x="3214" y="4951"/>
                      </a:cubicBezTo>
                      <a:lnTo>
                        <a:pt x="2844" y="5004"/>
                      </a:lnTo>
                      <a:lnTo>
                        <a:pt x="3111" y="5265"/>
                      </a:lnTo>
                      <a:cubicBezTo>
                        <a:pt x="3208" y="5359"/>
                        <a:pt x="3252" y="5494"/>
                        <a:pt x="3230" y="5627"/>
                      </a:cubicBezTo>
                      <a:lnTo>
                        <a:pt x="3166" y="5995"/>
                      </a:lnTo>
                      <a:lnTo>
                        <a:pt x="3498" y="5821"/>
                      </a:lnTo>
                      <a:cubicBezTo>
                        <a:pt x="3557" y="5790"/>
                        <a:pt x="3622" y="5774"/>
                        <a:pt x="3688" y="5774"/>
                      </a:cubicBezTo>
                      <a:cubicBezTo>
                        <a:pt x="3753" y="5774"/>
                        <a:pt x="3819" y="5790"/>
                        <a:pt x="3878" y="5821"/>
                      </a:cubicBezTo>
                      <a:lnTo>
                        <a:pt x="4209" y="5995"/>
                      </a:lnTo>
                      <a:lnTo>
                        <a:pt x="4145" y="5627"/>
                      </a:lnTo>
                      <a:cubicBezTo>
                        <a:pt x="4123" y="5494"/>
                        <a:pt x="4166" y="5359"/>
                        <a:pt x="4264" y="5265"/>
                      </a:cubicBezTo>
                      <a:lnTo>
                        <a:pt x="4531" y="5004"/>
                      </a:lnTo>
                      <a:lnTo>
                        <a:pt x="4162" y="4951"/>
                      </a:lnTo>
                      <a:cubicBezTo>
                        <a:pt x="4031" y="4932"/>
                        <a:pt x="3919" y="4852"/>
                        <a:pt x="3857" y="4737"/>
                      </a:cubicBezTo>
                      <a:lnTo>
                        <a:pt x="3857" y="4737"/>
                      </a:lnTo>
                      <a:cubicBezTo>
                        <a:pt x="3856" y="4734"/>
                        <a:pt x="3854" y="4731"/>
                        <a:pt x="3853" y="4728"/>
                      </a:cubicBezTo>
                      <a:lnTo>
                        <a:pt x="3687" y="4392"/>
                      </a:lnTo>
                      <a:close/>
                      <a:moveTo>
                        <a:pt x="3687" y="3060"/>
                      </a:moveTo>
                      <a:cubicBezTo>
                        <a:pt x="3833" y="3060"/>
                        <a:pt x="3979" y="3135"/>
                        <a:pt x="4054" y="3287"/>
                      </a:cubicBezTo>
                      <a:lnTo>
                        <a:pt x="4490" y="4172"/>
                      </a:lnTo>
                      <a:lnTo>
                        <a:pt x="5468" y="4314"/>
                      </a:lnTo>
                      <a:cubicBezTo>
                        <a:pt x="5804" y="4362"/>
                        <a:pt x="5937" y="4777"/>
                        <a:pt x="5694" y="5012"/>
                      </a:cubicBezTo>
                      <a:lnTo>
                        <a:pt x="4987" y="5701"/>
                      </a:lnTo>
                      <a:lnTo>
                        <a:pt x="5154" y="6674"/>
                      </a:lnTo>
                      <a:cubicBezTo>
                        <a:pt x="5200" y="6938"/>
                        <a:pt x="4989" y="7153"/>
                        <a:pt x="4751" y="7153"/>
                      </a:cubicBezTo>
                      <a:cubicBezTo>
                        <a:pt x="4688" y="7153"/>
                        <a:pt x="4623" y="7138"/>
                        <a:pt x="4561" y="7105"/>
                      </a:cubicBezTo>
                      <a:lnTo>
                        <a:pt x="3687" y="6645"/>
                      </a:lnTo>
                      <a:lnTo>
                        <a:pt x="2814" y="7105"/>
                      </a:lnTo>
                      <a:cubicBezTo>
                        <a:pt x="2751" y="7138"/>
                        <a:pt x="2687" y="7153"/>
                        <a:pt x="2624" y="7153"/>
                      </a:cubicBezTo>
                      <a:cubicBezTo>
                        <a:pt x="2385" y="7153"/>
                        <a:pt x="2175" y="6938"/>
                        <a:pt x="2220" y="6674"/>
                      </a:cubicBezTo>
                      <a:lnTo>
                        <a:pt x="2387" y="5701"/>
                      </a:lnTo>
                      <a:lnTo>
                        <a:pt x="1680" y="5012"/>
                      </a:lnTo>
                      <a:cubicBezTo>
                        <a:pt x="1439" y="4777"/>
                        <a:pt x="1570" y="4362"/>
                        <a:pt x="1906" y="4314"/>
                      </a:cubicBezTo>
                      <a:lnTo>
                        <a:pt x="2884" y="4172"/>
                      </a:lnTo>
                      <a:lnTo>
                        <a:pt x="3320" y="3287"/>
                      </a:lnTo>
                      <a:cubicBezTo>
                        <a:pt x="3395" y="3135"/>
                        <a:pt x="3542" y="3060"/>
                        <a:pt x="3687" y="3060"/>
                      </a:cubicBezTo>
                      <a:close/>
                      <a:moveTo>
                        <a:pt x="409" y="0"/>
                      </a:moveTo>
                      <a:cubicBezTo>
                        <a:pt x="183" y="0"/>
                        <a:pt x="1" y="184"/>
                        <a:pt x="1" y="410"/>
                      </a:cubicBezTo>
                      <a:lnTo>
                        <a:pt x="1" y="11042"/>
                      </a:lnTo>
                      <a:cubicBezTo>
                        <a:pt x="1" y="11284"/>
                        <a:pt x="199" y="11452"/>
                        <a:pt x="411" y="11452"/>
                      </a:cubicBezTo>
                      <a:cubicBezTo>
                        <a:pt x="494" y="11452"/>
                        <a:pt x="579" y="11426"/>
                        <a:pt x="655" y="11369"/>
                      </a:cubicBezTo>
                      <a:lnTo>
                        <a:pt x="3681" y="9100"/>
                      </a:lnTo>
                      <a:lnTo>
                        <a:pt x="6707" y="11369"/>
                      </a:lnTo>
                      <a:cubicBezTo>
                        <a:pt x="6782" y="11426"/>
                        <a:pt x="6867" y="11451"/>
                        <a:pt x="6950" y="11451"/>
                      </a:cubicBezTo>
                      <a:cubicBezTo>
                        <a:pt x="7161" y="11451"/>
                        <a:pt x="7361" y="11286"/>
                        <a:pt x="7361" y="11042"/>
                      </a:cubicBezTo>
                      <a:lnTo>
                        <a:pt x="7361" y="410"/>
                      </a:lnTo>
                      <a:cubicBezTo>
                        <a:pt x="7361" y="184"/>
                        <a:pt x="7178" y="0"/>
                        <a:pt x="6951" y="0"/>
                      </a:cubicBezTo>
                      <a:lnTo>
                        <a:pt x="4138" y="0"/>
                      </a:lnTo>
                      <a:cubicBezTo>
                        <a:pt x="4111" y="134"/>
                        <a:pt x="4097" y="270"/>
                        <a:pt x="4097" y="410"/>
                      </a:cubicBezTo>
                      <a:lnTo>
                        <a:pt x="4097" y="1644"/>
                      </a:lnTo>
                      <a:lnTo>
                        <a:pt x="4503" y="1644"/>
                      </a:lnTo>
                      <a:cubicBezTo>
                        <a:pt x="4663" y="1644"/>
                        <a:pt x="4839" y="1767"/>
                        <a:pt x="4888" y="1920"/>
                      </a:cubicBezTo>
                      <a:cubicBezTo>
                        <a:pt x="4974" y="2198"/>
                        <a:pt x="4768" y="2454"/>
                        <a:pt x="4502" y="2454"/>
                      </a:cubicBezTo>
                      <a:lnTo>
                        <a:pt x="2882" y="2454"/>
                      </a:lnTo>
                      <a:cubicBezTo>
                        <a:pt x="2721" y="2454"/>
                        <a:pt x="2545" y="2332"/>
                        <a:pt x="2498" y="2178"/>
                      </a:cubicBezTo>
                      <a:cubicBezTo>
                        <a:pt x="2412" y="1900"/>
                        <a:pt x="2617" y="1644"/>
                        <a:pt x="2882" y="1644"/>
                      </a:cubicBezTo>
                      <a:lnTo>
                        <a:pt x="3288" y="1644"/>
                      </a:lnTo>
                      <a:lnTo>
                        <a:pt x="3288" y="412"/>
                      </a:lnTo>
                      <a:cubicBezTo>
                        <a:pt x="3288" y="273"/>
                        <a:pt x="3298" y="135"/>
                        <a:pt x="33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17" name="Google Shape;1093;p46">
                  <a:extLst>
                    <a:ext uri="{FF2B5EF4-FFF2-40B4-BE49-F238E27FC236}">
                      <a16:creationId xmlns:a16="http://schemas.microsoft.com/office/drawing/2014/main" id="{DD005F15-D4C5-E14D-E3C3-FECF81574739}"/>
                    </a:ext>
                  </a:extLst>
                </p:cNvPr>
                <p:cNvSpPr/>
                <p:nvPr/>
              </p:nvSpPr>
              <p:spPr>
                <a:xfrm>
                  <a:off x="7327547" y="2187740"/>
                  <a:ext cx="152095" cy="177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1" h="6598" extrusionOk="0">
                      <a:moveTo>
                        <a:pt x="2805" y="0"/>
                      </a:moveTo>
                      <a:cubicBezTo>
                        <a:pt x="1364" y="0"/>
                        <a:pt x="194" y="1123"/>
                        <a:pt x="0" y="2507"/>
                      </a:cubicBezTo>
                      <a:lnTo>
                        <a:pt x="821" y="2507"/>
                      </a:lnTo>
                      <a:cubicBezTo>
                        <a:pt x="1011" y="1558"/>
                        <a:pt x="1842" y="818"/>
                        <a:pt x="2805" y="818"/>
                      </a:cubicBezTo>
                      <a:cubicBezTo>
                        <a:pt x="3902" y="818"/>
                        <a:pt x="4830" y="1778"/>
                        <a:pt x="4830" y="2917"/>
                      </a:cubicBezTo>
                      <a:lnTo>
                        <a:pt x="4830" y="6189"/>
                      </a:lnTo>
                      <a:cubicBezTo>
                        <a:pt x="4830" y="6402"/>
                        <a:pt x="4994" y="6578"/>
                        <a:pt x="5201" y="6596"/>
                      </a:cubicBezTo>
                      <a:cubicBezTo>
                        <a:pt x="5213" y="6597"/>
                        <a:pt x="5225" y="6597"/>
                        <a:pt x="5236" y="6597"/>
                      </a:cubicBezTo>
                      <a:cubicBezTo>
                        <a:pt x="5461" y="6597"/>
                        <a:pt x="5640" y="6409"/>
                        <a:pt x="5640" y="6179"/>
                      </a:cubicBezTo>
                      <a:lnTo>
                        <a:pt x="5640" y="2917"/>
                      </a:lnTo>
                      <a:cubicBezTo>
                        <a:pt x="5640" y="1351"/>
                        <a:pt x="4388" y="0"/>
                        <a:pt x="28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</p:grp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4CF6FD40-57F4-47BE-B198-F87DD3AABD6D}"/>
                </a:ext>
              </a:extLst>
            </p:cNvPr>
            <p:cNvGrpSpPr/>
            <p:nvPr/>
          </p:nvGrpSpPr>
          <p:grpSpPr>
            <a:xfrm>
              <a:off x="2212355" y="2126974"/>
              <a:ext cx="634799" cy="579229"/>
              <a:chOff x="2212355" y="2126974"/>
              <a:chExt cx="634799" cy="579229"/>
            </a:xfrm>
          </p:grpSpPr>
          <p:sp>
            <p:nvSpPr>
              <p:cNvPr id="96" name="Google Shape;1058;p46">
                <a:extLst>
                  <a:ext uri="{FF2B5EF4-FFF2-40B4-BE49-F238E27FC236}">
                    <a16:creationId xmlns:a16="http://schemas.microsoft.com/office/drawing/2014/main" id="{9C14BAD3-D32E-C3CE-AC07-BDB2CEA59321}"/>
                  </a:ext>
                </a:extLst>
              </p:cNvPr>
              <p:cNvSpPr/>
              <p:nvPr/>
            </p:nvSpPr>
            <p:spPr>
              <a:xfrm>
                <a:off x="2212355" y="2126974"/>
                <a:ext cx="634799" cy="579229"/>
              </a:xfrm>
              <a:custGeom>
                <a:avLst/>
                <a:gdLst/>
                <a:ahLst/>
                <a:cxnLst/>
                <a:rect l="l" t="t" r="r" b="b"/>
                <a:pathLst>
                  <a:path w="52167" h="51285" extrusionOk="0">
                    <a:moveTo>
                      <a:pt x="23297" y="1"/>
                    </a:moveTo>
                    <a:cubicBezTo>
                      <a:pt x="22701" y="1"/>
                      <a:pt x="22103" y="82"/>
                      <a:pt x="21537" y="220"/>
                    </a:cubicBezTo>
                    <a:cubicBezTo>
                      <a:pt x="20164" y="556"/>
                      <a:pt x="18946" y="1351"/>
                      <a:pt x="17632" y="1843"/>
                    </a:cubicBezTo>
                    <a:cubicBezTo>
                      <a:pt x="16978" y="2088"/>
                      <a:pt x="16439" y="2128"/>
                      <a:pt x="15764" y="2211"/>
                    </a:cubicBezTo>
                    <a:cubicBezTo>
                      <a:pt x="14816" y="2329"/>
                      <a:pt x="14241" y="2915"/>
                      <a:pt x="13563" y="3543"/>
                    </a:cubicBezTo>
                    <a:cubicBezTo>
                      <a:pt x="11965" y="5026"/>
                      <a:pt x="9902" y="6189"/>
                      <a:pt x="8522" y="7885"/>
                    </a:cubicBezTo>
                    <a:cubicBezTo>
                      <a:pt x="7564" y="9061"/>
                      <a:pt x="6801" y="10450"/>
                      <a:pt x="5964" y="11712"/>
                    </a:cubicBezTo>
                    <a:cubicBezTo>
                      <a:pt x="5330" y="12668"/>
                      <a:pt x="4614" y="13565"/>
                      <a:pt x="4056" y="14573"/>
                    </a:cubicBezTo>
                    <a:cubicBezTo>
                      <a:pt x="3364" y="15823"/>
                      <a:pt x="3226" y="17184"/>
                      <a:pt x="2978" y="18572"/>
                    </a:cubicBezTo>
                    <a:cubicBezTo>
                      <a:pt x="2458" y="21478"/>
                      <a:pt x="698" y="24006"/>
                      <a:pt x="246" y="26910"/>
                    </a:cubicBezTo>
                    <a:cubicBezTo>
                      <a:pt x="0" y="28494"/>
                      <a:pt x="113" y="30103"/>
                      <a:pt x="79" y="31701"/>
                    </a:cubicBezTo>
                    <a:cubicBezTo>
                      <a:pt x="49" y="33118"/>
                      <a:pt x="393" y="33952"/>
                      <a:pt x="1335" y="35013"/>
                    </a:cubicBezTo>
                    <a:cubicBezTo>
                      <a:pt x="1944" y="35700"/>
                      <a:pt x="2603" y="36401"/>
                      <a:pt x="3319" y="36980"/>
                    </a:cubicBezTo>
                    <a:cubicBezTo>
                      <a:pt x="4131" y="37636"/>
                      <a:pt x="5055" y="38127"/>
                      <a:pt x="5730" y="38947"/>
                    </a:cubicBezTo>
                    <a:cubicBezTo>
                      <a:pt x="7178" y="40705"/>
                      <a:pt x="8143" y="42952"/>
                      <a:pt x="10083" y="44272"/>
                    </a:cubicBezTo>
                    <a:cubicBezTo>
                      <a:pt x="11073" y="44947"/>
                      <a:pt x="12281" y="45423"/>
                      <a:pt x="13340" y="46002"/>
                    </a:cubicBezTo>
                    <a:cubicBezTo>
                      <a:pt x="14367" y="46564"/>
                      <a:pt x="15421" y="46954"/>
                      <a:pt x="16551" y="47254"/>
                    </a:cubicBezTo>
                    <a:cubicBezTo>
                      <a:pt x="18761" y="47840"/>
                      <a:pt x="20769" y="48870"/>
                      <a:pt x="22872" y="49748"/>
                    </a:cubicBezTo>
                    <a:cubicBezTo>
                      <a:pt x="23892" y="50173"/>
                      <a:pt x="24911" y="50405"/>
                      <a:pt x="25997" y="50605"/>
                    </a:cubicBezTo>
                    <a:cubicBezTo>
                      <a:pt x="27161" y="50819"/>
                      <a:pt x="28323" y="51153"/>
                      <a:pt x="29507" y="51212"/>
                    </a:cubicBezTo>
                    <a:cubicBezTo>
                      <a:pt x="30218" y="51247"/>
                      <a:pt x="30959" y="51284"/>
                      <a:pt x="31693" y="51284"/>
                    </a:cubicBezTo>
                    <a:cubicBezTo>
                      <a:pt x="32189" y="51284"/>
                      <a:pt x="32682" y="51267"/>
                      <a:pt x="33161" y="51221"/>
                    </a:cubicBezTo>
                    <a:cubicBezTo>
                      <a:pt x="34312" y="51110"/>
                      <a:pt x="35402" y="50633"/>
                      <a:pt x="36489" y="50243"/>
                    </a:cubicBezTo>
                    <a:cubicBezTo>
                      <a:pt x="38653" y="49468"/>
                      <a:pt x="40658" y="48063"/>
                      <a:pt x="42711" y="47024"/>
                    </a:cubicBezTo>
                    <a:cubicBezTo>
                      <a:pt x="44003" y="46369"/>
                      <a:pt x="44436" y="45474"/>
                      <a:pt x="45310" y="44370"/>
                    </a:cubicBezTo>
                    <a:cubicBezTo>
                      <a:pt x="47405" y="41721"/>
                      <a:pt x="49166" y="38822"/>
                      <a:pt x="50116" y="35553"/>
                    </a:cubicBezTo>
                    <a:cubicBezTo>
                      <a:pt x="50663" y="33673"/>
                      <a:pt x="50738" y="31720"/>
                      <a:pt x="51089" y="29802"/>
                    </a:cubicBezTo>
                    <a:cubicBezTo>
                      <a:pt x="51412" y="28030"/>
                      <a:pt x="52045" y="26366"/>
                      <a:pt x="52098" y="24551"/>
                    </a:cubicBezTo>
                    <a:cubicBezTo>
                      <a:pt x="52143" y="23024"/>
                      <a:pt x="52167" y="21496"/>
                      <a:pt x="52158" y="19969"/>
                    </a:cubicBezTo>
                    <a:cubicBezTo>
                      <a:pt x="52152" y="18893"/>
                      <a:pt x="52067" y="18006"/>
                      <a:pt x="51572" y="17048"/>
                    </a:cubicBezTo>
                    <a:cubicBezTo>
                      <a:pt x="50567" y="15094"/>
                      <a:pt x="50207" y="12910"/>
                      <a:pt x="48677" y="11244"/>
                    </a:cubicBezTo>
                    <a:cubicBezTo>
                      <a:pt x="47948" y="10450"/>
                      <a:pt x="47335" y="9506"/>
                      <a:pt x="46645" y="8673"/>
                    </a:cubicBezTo>
                    <a:cubicBezTo>
                      <a:pt x="46031" y="7932"/>
                      <a:pt x="45585" y="7133"/>
                      <a:pt x="44897" y="6450"/>
                    </a:cubicBezTo>
                    <a:cubicBezTo>
                      <a:pt x="43991" y="5553"/>
                      <a:pt x="42964" y="4430"/>
                      <a:pt x="41896" y="3748"/>
                    </a:cubicBezTo>
                    <a:cubicBezTo>
                      <a:pt x="41081" y="3228"/>
                      <a:pt x="40001" y="3084"/>
                      <a:pt x="39086" y="2836"/>
                    </a:cubicBezTo>
                    <a:cubicBezTo>
                      <a:pt x="37798" y="2487"/>
                      <a:pt x="36501" y="2210"/>
                      <a:pt x="35196" y="1930"/>
                    </a:cubicBezTo>
                    <a:cubicBezTo>
                      <a:pt x="33087" y="1478"/>
                      <a:pt x="30983" y="616"/>
                      <a:pt x="28854" y="281"/>
                    </a:cubicBezTo>
                    <a:cubicBezTo>
                      <a:pt x="28566" y="235"/>
                      <a:pt x="28284" y="218"/>
                      <a:pt x="28005" y="218"/>
                    </a:cubicBezTo>
                    <a:cubicBezTo>
                      <a:pt x="27234" y="218"/>
                      <a:pt x="26487" y="348"/>
                      <a:pt x="25698" y="363"/>
                    </a:cubicBezTo>
                    <a:cubicBezTo>
                      <a:pt x="25686" y="363"/>
                      <a:pt x="25674" y="363"/>
                      <a:pt x="25662" y="363"/>
                    </a:cubicBezTo>
                    <a:cubicBezTo>
                      <a:pt x="25332" y="363"/>
                      <a:pt x="25090" y="272"/>
                      <a:pt x="24776" y="187"/>
                    </a:cubicBezTo>
                    <a:cubicBezTo>
                      <a:pt x="24299" y="58"/>
                      <a:pt x="23799" y="1"/>
                      <a:pt x="232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1">
                  <a:solidFill>
                    <a:srgbClr val="556A4F"/>
                  </a:solidFill>
                  <a:latin typeface="Be Vietnam Pro ExtraLight" panose="020B0604020202020204" charset="0"/>
                  <a:ea typeface="Frank Ruhl Libre"/>
                  <a:cs typeface="Frank Ruhl Libre"/>
                  <a:sym typeface="Frank Ruhl Libre"/>
                </a:endParaRPr>
              </a:p>
            </p:txBody>
          </p:sp>
          <p:grpSp>
            <p:nvGrpSpPr>
              <p:cNvPr id="118" name="Google Shape;1094;p46">
                <a:extLst>
                  <a:ext uri="{FF2B5EF4-FFF2-40B4-BE49-F238E27FC236}">
                    <a16:creationId xmlns:a16="http://schemas.microsoft.com/office/drawing/2014/main" id="{14506495-A9B3-AD74-8F67-634D332C5148}"/>
                  </a:ext>
                </a:extLst>
              </p:cNvPr>
              <p:cNvGrpSpPr/>
              <p:nvPr/>
            </p:nvGrpSpPr>
            <p:grpSpPr>
              <a:xfrm>
                <a:off x="2378776" y="2300989"/>
                <a:ext cx="301947" cy="231201"/>
                <a:chOff x="8055939" y="1612656"/>
                <a:chExt cx="369413" cy="303220"/>
              </a:xfrm>
            </p:grpSpPr>
            <p:sp>
              <p:nvSpPr>
                <p:cNvPr id="119" name="Google Shape;1095;p46">
                  <a:extLst>
                    <a:ext uri="{FF2B5EF4-FFF2-40B4-BE49-F238E27FC236}">
                      <a16:creationId xmlns:a16="http://schemas.microsoft.com/office/drawing/2014/main" id="{BD10323E-82E3-9D5D-501A-B32673D8CA1B}"/>
                    </a:ext>
                  </a:extLst>
                </p:cNvPr>
                <p:cNvSpPr/>
                <p:nvPr/>
              </p:nvSpPr>
              <p:spPr>
                <a:xfrm>
                  <a:off x="8110673" y="1634307"/>
                  <a:ext cx="112245" cy="223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3" h="8275" extrusionOk="0">
                      <a:moveTo>
                        <a:pt x="401" y="0"/>
                      </a:moveTo>
                      <a:cubicBezTo>
                        <a:pt x="179" y="0"/>
                        <a:pt x="0" y="181"/>
                        <a:pt x="0" y="401"/>
                      </a:cubicBezTo>
                      <a:lnTo>
                        <a:pt x="0" y="8023"/>
                      </a:lnTo>
                      <a:lnTo>
                        <a:pt x="3201" y="8023"/>
                      </a:lnTo>
                      <a:cubicBezTo>
                        <a:pt x="3541" y="8023"/>
                        <a:pt x="3871" y="8112"/>
                        <a:pt x="4162" y="8275"/>
                      </a:cubicBezTo>
                      <a:cubicBezTo>
                        <a:pt x="3824" y="7649"/>
                        <a:pt x="3161" y="7223"/>
                        <a:pt x="2401" y="7223"/>
                      </a:cubicBezTo>
                      <a:lnTo>
                        <a:pt x="1611" y="7223"/>
                      </a:lnTo>
                      <a:cubicBezTo>
                        <a:pt x="1389" y="7223"/>
                        <a:pt x="1210" y="7044"/>
                        <a:pt x="1210" y="6822"/>
                      </a:cubicBezTo>
                      <a:lnTo>
                        <a:pt x="121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20" name="Google Shape;1096;p46">
                  <a:extLst>
                    <a:ext uri="{FF2B5EF4-FFF2-40B4-BE49-F238E27FC236}">
                      <a16:creationId xmlns:a16="http://schemas.microsoft.com/office/drawing/2014/main" id="{C4645505-4229-F18E-5A82-01BFCE9D1F6E}"/>
                    </a:ext>
                  </a:extLst>
                </p:cNvPr>
                <p:cNvSpPr/>
                <p:nvPr/>
              </p:nvSpPr>
              <p:spPr>
                <a:xfrm>
                  <a:off x="8164868" y="1612656"/>
                  <a:ext cx="64737" cy="21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" h="8071" extrusionOk="0">
                      <a:moveTo>
                        <a:pt x="400" y="0"/>
                      </a:moveTo>
                      <a:cubicBezTo>
                        <a:pt x="179" y="0"/>
                        <a:pt x="0" y="181"/>
                        <a:pt x="0" y="402"/>
                      </a:cubicBezTo>
                      <a:lnTo>
                        <a:pt x="0" y="7226"/>
                      </a:lnTo>
                      <a:lnTo>
                        <a:pt x="400" y="7226"/>
                      </a:lnTo>
                      <a:cubicBezTo>
                        <a:pt x="1184" y="7226"/>
                        <a:pt x="1892" y="7550"/>
                        <a:pt x="2401" y="8070"/>
                      </a:cubicBezTo>
                      <a:lnTo>
                        <a:pt x="2401" y="2007"/>
                      </a:lnTo>
                      <a:cubicBezTo>
                        <a:pt x="2401" y="898"/>
                        <a:pt x="1500" y="0"/>
                        <a:pt x="4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21" name="Google Shape;1097;p46">
                  <a:extLst>
                    <a:ext uri="{FF2B5EF4-FFF2-40B4-BE49-F238E27FC236}">
                      <a16:creationId xmlns:a16="http://schemas.microsoft.com/office/drawing/2014/main" id="{929A9668-0F3F-F0F1-701F-4089D9E299C1}"/>
                    </a:ext>
                  </a:extLst>
                </p:cNvPr>
                <p:cNvSpPr/>
                <p:nvPr/>
              </p:nvSpPr>
              <p:spPr>
                <a:xfrm>
                  <a:off x="8251687" y="1634307"/>
                  <a:ext cx="118959" cy="22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2" h="8432" extrusionOk="0">
                      <a:moveTo>
                        <a:pt x="1204" y="0"/>
                      </a:moveTo>
                      <a:cubicBezTo>
                        <a:pt x="539" y="0"/>
                        <a:pt x="0" y="540"/>
                        <a:pt x="0" y="1204"/>
                      </a:cubicBezTo>
                      <a:lnTo>
                        <a:pt x="0" y="8431"/>
                      </a:lnTo>
                      <a:cubicBezTo>
                        <a:pt x="344" y="8171"/>
                        <a:pt x="765" y="8023"/>
                        <a:pt x="1203" y="8023"/>
                      </a:cubicBezTo>
                      <a:lnTo>
                        <a:pt x="4411" y="8023"/>
                      </a:lnTo>
                      <a:lnTo>
                        <a:pt x="4411" y="403"/>
                      </a:lnTo>
                      <a:cubicBezTo>
                        <a:pt x="4411" y="181"/>
                        <a:pt x="4232" y="0"/>
                        <a:pt x="401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  <p:sp>
              <p:nvSpPr>
                <p:cNvPr id="122" name="Google Shape;1098;p46">
                  <a:extLst>
                    <a:ext uri="{FF2B5EF4-FFF2-40B4-BE49-F238E27FC236}">
                      <a16:creationId xmlns:a16="http://schemas.microsoft.com/office/drawing/2014/main" id="{0D79CBCE-A858-3E96-5716-1C2A2B92ECB3}"/>
                    </a:ext>
                  </a:extLst>
                </p:cNvPr>
                <p:cNvSpPr/>
                <p:nvPr/>
              </p:nvSpPr>
              <p:spPr>
                <a:xfrm>
                  <a:off x="8055939" y="1655877"/>
                  <a:ext cx="369413" cy="259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1" h="9643" extrusionOk="0">
                      <a:moveTo>
                        <a:pt x="402" y="0"/>
                      </a:moveTo>
                      <a:cubicBezTo>
                        <a:pt x="180" y="0"/>
                        <a:pt x="1" y="181"/>
                        <a:pt x="1" y="403"/>
                      </a:cubicBezTo>
                      <a:lnTo>
                        <a:pt x="1" y="9242"/>
                      </a:lnTo>
                      <a:cubicBezTo>
                        <a:pt x="1" y="9464"/>
                        <a:pt x="180" y="9643"/>
                        <a:pt x="402" y="9643"/>
                      </a:cubicBezTo>
                      <a:lnTo>
                        <a:pt x="13300" y="9643"/>
                      </a:lnTo>
                      <a:cubicBezTo>
                        <a:pt x="13520" y="9643"/>
                        <a:pt x="13701" y="9464"/>
                        <a:pt x="13701" y="9242"/>
                      </a:cubicBezTo>
                      <a:lnTo>
                        <a:pt x="13701" y="403"/>
                      </a:lnTo>
                      <a:cubicBezTo>
                        <a:pt x="13701" y="181"/>
                        <a:pt x="13522" y="0"/>
                        <a:pt x="13300" y="0"/>
                      </a:cubicBezTo>
                      <a:lnTo>
                        <a:pt x="12473" y="0"/>
                      </a:lnTo>
                      <a:lnTo>
                        <a:pt x="12473" y="7642"/>
                      </a:lnTo>
                      <a:cubicBezTo>
                        <a:pt x="12473" y="7862"/>
                        <a:pt x="12292" y="8043"/>
                        <a:pt x="12071" y="8043"/>
                      </a:cubicBezTo>
                      <a:lnTo>
                        <a:pt x="8457" y="8043"/>
                      </a:lnTo>
                      <a:cubicBezTo>
                        <a:pt x="8028" y="8043"/>
                        <a:pt x="7640" y="8267"/>
                        <a:pt x="7420" y="8645"/>
                      </a:cubicBezTo>
                      <a:cubicBezTo>
                        <a:pt x="7349" y="8767"/>
                        <a:pt x="7216" y="8843"/>
                        <a:pt x="7072" y="8843"/>
                      </a:cubicBezTo>
                      <a:lnTo>
                        <a:pt x="6627" y="8843"/>
                      </a:lnTo>
                      <a:cubicBezTo>
                        <a:pt x="6485" y="8843"/>
                        <a:pt x="6352" y="8767"/>
                        <a:pt x="6281" y="8645"/>
                      </a:cubicBezTo>
                      <a:cubicBezTo>
                        <a:pt x="6061" y="8267"/>
                        <a:pt x="5673" y="8043"/>
                        <a:pt x="5244" y="8043"/>
                      </a:cubicBezTo>
                      <a:lnTo>
                        <a:pt x="1631" y="8043"/>
                      </a:lnTo>
                      <a:cubicBezTo>
                        <a:pt x="1409" y="8043"/>
                        <a:pt x="1228" y="7862"/>
                        <a:pt x="1228" y="7642"/>
                      </a:cubicBez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latin typeface="Be Vietnam Pro ExtraLight" panose="020B0604020202020204" charset="0"/>
                  </a:endParaRPr>
                </a:p>
              </p:txBody>
            </p:sp>
          </p:grpSp>
        </p:grp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16D29867-CA83-6B38-B963-10F3B019B56E}"/>
              </a:ext>
            </a:extLst>
          </p:cNvPr>
          <p:cNvSpPr txBox="1"/>
          <p:nvPr/>
        </p:nvSpPr>
        <p:spPr>
          <a:xfrm>
            <a:off x="1298449" y="3817817"/>
            <a:ext cx="293741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Has not enough </a:t>
            </a:r>
            <a:r>
              <a:rPr lang="en-US" b="1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Full nodes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04B0A1F5-98BD-988C-AFD9-6949498B05C2}"/>
              </a:ext>
            </a:extLst>
          </p:cNvPr>
          <p:cNvSpPr/>
          <p:nvPr/>
        </p:nvSpPr>
        <p:spPr>
          <a:xfrm>
            <a:off x="871029" y="4417255"/>
            <a:ext cx="2909454" cy="4443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Be Vietnam Pro" panose="020B0604020202020204" charset="0"/>
              </a:rPr>
              <a:t>Have a </a:t>
            </a:r>
            <a:r>
              <a:rPr lang="en-US" sz="1200" b="1" dirty="0">
                <a:solidFill>
                  <a:schemeClr val="accent1"/>
                </a:solidFill>
                <a:effectLst/>
                <a:latin typeface="Be Vietnam Pro" panose="020B0604020202020204" charset="0"/>
              </a:rPr>
              <a:t>crucial role</a:t>
            </a:r>
            <a:r>
              <a:rPr lang="en-US" sz="1200" b="0" i="0" dirty="0">
                <a:solidFill>
                  <a:schemeClr val="accent1"/>
                </a:solidFill>
                <a:effectLst/>
                <a:latin typeface="Be Vietnam Pro" panose="020B0604020202020204" charset="0"/>
              </a:rPr>
              <a:t>, store a complete copy of the blockchain</a:t>
            </a:r>
            <a:endParaRPr lang="en-US" sz="1200" dirty="0">
              <a:solidFill>
                <a:schemeClr val="accent1"/>
              </a:solidFill>
              <a:latin typeface="Be Vietnam Pro" panose="020B0604020202020204" charset="0"/>
            </a:endParaRP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698B2BE-316D-35FB-F511-9169CE8993B1}"/>
              </a:ext>
            </a:extLst>
          </p:cNvPr>
          <p:cNvGrpSpPr/>
          <p:nvPr/>
        </p:nvGrpSpPr>
        <p:grpSpPr>
          <a:xfrm>
            <a:off x="4192502" y="4303415"/>
            <a:ext cx="3308634" cy="309342"/>
            <a:chOff x="3972038" y="4311775"/>
            <a:chExt cx="3308634" cy="309342"/>
          </a:xfrm>
        </p:grpSpPr>
        <p:sp>
          <p:nvSpPr>
            <p:cNvPr id="140" name="Arrow: Pentagon 139">
              <a:extLst>
                <a:ext uri="{FF2B5EF4-FFF2-40B4-BE49-F238E27FC236}">
                  <a16:creationId xmlns:a16="http://schemas.microsoft.com/office/drawing/2014/main" id="{4724B249-C9B6-9DAE-B248-48002349BB5B}"/>
                </a:ext>
              </a:extLst>
            </p:cNvPr>
            <p:cNvSpPr/>
            <p:nvPr/>
          </p:nvSpPr>
          <p:spPr>
            <a:xfrm>
              <a:off x="3972038" y="4311775"/>
              <a:ext cx="702846" cy="307777"/>
            </a:xfrm>
            <a:prstGeom prst="homePlat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4">
                    <a:lumMod val="95000"/>
                  </a:schemeClr>
                </a:solidFill>
              </a:endParaRPr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4191991B-BEEF-E349-F3C2-FD0C2A5CD66B}"/>
                </a:ext>
              </a:extLst>
            </p:cNvPr>
            <p:cNvSpPr/>
            <p:nvPr/>
          </p:nvSpPr>
          <p:spPr>
            <a:xfrm>
              <a:off x="4511997" y="4313340"/>
              <a:ext cx="1463356" cy="307777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95000"/>
                    </a:schemeClr>
                  </a:solidFill>
                  <a:latin typeface="Be Vietnam Pro" panose="020B0604020202020204" charset="0"/>
                </a:rPr>
                <a:t>Higher cost</a:t>
              </a:r>
            </a:p>
          </p:txBody>
        </p:sp>
        <p:sp>
          <p:nvSpPr>
            <p:cNvPr id="142" name="Arrow: Chevron 141">
              <a:extLst>
                <a:ext uri="{FF2B5EF4-FFF2-40B4-BE49-F238E27FC236}">
                  <a16:creationId xmlns:a16="http://schemas.microsoft.com/office/drawing/2014/main" id="{61BED1E6-ED13-5C00-B6DA-5D39C59BF4EC}"/>
                </a:ext>
              </a:extLst>
            </p:cNvPr>
            <p:cNvSpPr/>
            <p:nvPr/>
          </p:nvSpPr>
          <p:spPr>
            <a:xfrm>
              <a:off x="5817316" y="4311775"/>
              <a:ext cx="1463356" cy="307777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95000"/>
                    </a:schemeClr>
                  </a:solidFill>
                  <a:latin typeface="Be Vietnam Pro" panose="020B0604020202020204" charset="0"/>
                </a:rPr>
                <a:t>More secure</a:t>
              </a:r>
            </a:p>
          </p:txBody>
        </p:sp>
        <p:sp>
          <p:nvSpPr>
            <p:cNvPr id="143" name="Google Shape;967;p57">
              <a:extLst>
                <a:ext uri="{FF2B5EF4-FFF2-40B4-BE49-F238E27FC236}">
                  <a16:creationId xmlns:a16="http://schemas.microsoft.com/office/drawing/2014/main" id="{D5AEC94D-8C62-DD70-F955-8E2E753BB805}"/>
                </a:ext>
              </a:extLst>
            </p:cNvPr>
            <p:cNvSpPr/>
            <p:nvPr/>
          </p:nvSpPr>
          <p:spPr>
            <a:xfrm rot="16200000">
              <a:off x="4209403" y="4396769"/>
              <a:ext cx="167813" cy="116777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>
                    <a:lumMod val="95000"/>
                  </a:schemeClr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AD0676C-EE0C-284F-B6DE-FCD0FD3810A3}"/>
              </a:ext>
            </a:extLst>
          </p:cNvPr>
          <p:cNvGrpSpPr/>
          <p:nvPr/>
        </p:nvGrpSpPr>
        <p:grpSpPr>
          <a:xfrm>
            <a:off x="4192502" y="4745641"/>
            <a:ext cx="3308634" cy="309342"/>
            <a:chOff x="3972038" y="4311775"/>
            <a:chExt cx="3308634" cy="309342"/>
          </a:xfrm>
        </p:grpSpPr>
        <p:sp>
          <p:nvSpPr>
            <p:cNvPr id="146" name="Arrow: Pentagon 145">
              <a:extLst>
                <a:ext uri="{FF2B5EF4-FFF2-40B4-BE49-F238E27FC236}">
                  <a16:creationId xmlns:a16="http://schemas.microsoft.com/office/drawing/2014/main" id="{FF46202E-9FAE-1C10-70A4-D9A1C1871708}"/>
                </a:ext>
              </a:extLst>
            </p:cNvPr>
            <p:cNvSpPr/>
            <p:nvPr/>
          </p:nvSpPr>
          <p:spPr>
            <a:xfrm>
              <a:off x="3972038" y="4311775"/>
              <a:ext cx="702846" cy="307777"/>
            </a:xfrm>
            <a:prstGeom prst="homePlat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6BD08B64-98CC-1C4A-EA26-272AE072B24F}"/>
                </a:ext>
              </a:extLst>
            </p:cNvPr>
            <p:cNvSpPr/>
            <p:nvPr/>
          </p:nvSpPr>
          <p:spPr>
            <a:xfrm>
              <a:off x="4511997" y="4313340"/>
              <a:ext cx="1463356" cy="307777"/>
            </a:xfrm>
            <a:prstGeom prst="chevron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95000"/>
                    </a:schemeClr>
                  </a:solidFill>
                  <a:latin typeface="Be Vietnam Pro" panose="020B0604020202020204" charset="0"/>
                </a:rPr>
                <a:t>Lower cost</a:t>
              </a:r>
            </a:p>
          </p:txBody>
        </p:sp>
        <p:sp>
          <p:nvSpPr>
            <p:cNvPr id="148" name="Arrow: Chevron 147">
              <a:extLst>
                <a:ext uri="{FF2B5EF4-FFF2-40B4-BE49-F238E27FC236}">
                  <a16:creationId xmlns:a16="http://schemas.microsoft.com/office/drawing/2014/main" id="{605F5D18-F4B2-A948-4B41-6ACB81FB9837}"/>
                </a:ext>
              </a:extLst>
            </p:cNvPr>
            <p:cNvSpPr/>
            <p:nvPr/>
          </p:nvSpPr>
          <p:spPr>
            <a:xfrm>
              <a:off x="5817316" y="4311775"/>
              <a:ext cx="1463356" cy="307777"/>
            </a:xfrm>
            <a:prstGeom prst="chevr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4">
                      <a:lumMod val="95000"/>
                    </a:schemeClr>
                  </a:solidFill>
                  <a:latin typeface="Be Vietnam Pro" panose="020B0604020202020204" charset="0"/>
                </a:rPr>
                <a:t>Less secure</a:t>
              </a:r>
            </a:p>
          </p:txBody>
        </p:sp>
        <p:sp>
          <p:nvSpPr>
            <p:cNvPr id="149" name="Google Shape;967;p57">
              <a:extLst>
                <a:ext uri="{FF2B5EF4-FFF2-40B4-BE49-F238E27FC236}">
                  <a16:creationId xmlns:a16="http://schemas.microsoft.com/office/drawing/2014/main" id="{2C72DE69-C0D8-0BAB-40B0-481064CCAA43}"/>
                </a:ext>
              </a:extLst>
            </p:cNvPr>
            <p:cNvSpPr/>
            <p:nvPr/>
          </p:nvSpPr>
          <p:spPr>
            <a:xfrm rot="5400000">
              <a:off x="4209403" y="4396769"/>
              <a:ext cx="167813" cy="116777"/>
            </a:xfrm>
            <a:custGeom>
              <a:avLst/>
              <a:gdLst/>
              <a:ahLst/>
              <a:cxnLst/>
              <a:rect l="l" t="t" r="r" b="b"/>
              <a:pathLst>
                <a:path w="2756" h="1918" extrusionOk="0">
                  <a:moveTo>
                    <a:pt x="1757" y="0"/>
                  </a:moveTo>
                  <a:cubicBezTo>
                    <a:pt x="1693" y="0"/>
                    <a:pt x="1630" y="25"/>
                    <a:pt x="1580" y="75"/>
                  </a:cubicBezTo>
                  <a:cubicBezTo>
                    <a:pt x="1479" y="176"/>
                    <a:pt x="1479" y="335"/>
                    <a:pt x="1580" y="436"/>
                  </a:cubicBezTo>
                  <a:lnTo>
                    <a:pt x="1768" y="623"/>
                  </a:lnTo>
                  <a:cubicBezTo>
                    <a:pt x="1797" y="652"/>
                    <a:pt x="1775" y="702"/>
                    <a:pt x="1739" y="702"/>
                  </a:cubicBezTo>
                  <a:lnTo>
                    <a:pt x="253" y="702"/>
                  </a:lnTo>
                  <a:cubicBezTo>
                    <a:pt x="116" y="702"/>
                    <a:pt x="1" y="818"/>
                    <a:pt x="1" y="962"/>
                  </a:cubicBezTo>
                  <a:cubicBezTo>
                    <a:pt x="1" y="1099"/>
                    <a:pt x="116" y="1215"/>
                    <a:pt x="253" y="1215"/>
                  </a:cubicBezTo>
                  <a:lnTo>
                    <a:pt x="1739" y="1215"/>
                  </a:lnTo>
                  <a:cubicBezTo>
                    <a:pt x="1775" y="1215"/>
                    <a:pt x="1797" y="1265"/>
                    <a:pt x="1768" y="1294"/>
                  </a:cubicBezTo>
                  <a:lnTo>
                    <a:pt x="1580" y="1481"/>
                  </a:lnTo>
                  <a:cubicBezTo>
                    <a:pt x="1479" y="1582"/>
                    <a:pt x="1479" y="1741"/>
                    <a:pt x="1580" y="1842"/>
                  </a:cubicBezTo>
                  <a:cubicBezTo>
                    <a:pt x="1631" y="1892"/>
                    <a:pt x="1696" y="1918"/>
                    <a:pt x="1760" y="1918"/>
                  </a:cubicBezTo>
                  <a:cubicBezTo>
                    <a:pt x="1825" y="1918"/>
                    <a:pt x="1890" y="1892"/>
                    <a:pt x="1941" y="1842"/>
                  </a:cubicBezTo>
                  <a:lnTo>
                    <a:pt x="2676" y="1106"/>
                  </a:lnTo>
                  <a:cubicBezTo>
                    <a:pt x="2756" y="1027"/>
                    <a:pt x="2756" y="897"/>
                    <a:pt x="2676" y="811"/>
                  </a:cubicBezTo>
                  <a:lnTo>
                    <a:pt x="1941" y="82"/>
                  </a:lnTo>
                  <a:cubicBezTo>
                    <a:pt x="1889" y="27"/>
                    <a:pt x="1823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DD54747-F58F-F4B0-E891-BE48DCC034E5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10FB5815-D42E-E440-1FD7-33217C9E4BC7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763D1AA0-E9B5-1925-81A9-3729F6DC8B7D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7F66B4E-1B82-F0E7-C908-93892B86BA8B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06C86922-4964-8CD7-8C1E-B3FB15450FF6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271F92DA-C954-96D4-7FB2-76377502A130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E2D0F04D-5F25-16E9-8441-A34270433628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12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8195683-E093-EE86-34AD-D0588E88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18" y="2829195"/>
            <a:ext cx="1259325" cy="1220086"/>
          </a:xfrm>
          <a:prstGeom prst="rect">
            <a:avLst/>
          </a:prstGeom>
        </p:spPr>
      </p:pic>
      <p:sp>
        <p:nvSpPr>
          <p:cNvPr id="5" name="Mũi tên: Phải 4">
            <a:extLst>
              <a:ext uri="{FF2B5EF4-FFF2-40B4-BE49-F238E27FC236}">
                <a16:creationId xmlns:a16="http://schemas.microsoft.com/office/drawing/2014/main" id="{753A6881-D0AB-6161-07B3-F9A113B16E3B}"/>
              </a:ext>
            </a:extLst>
          </p:cNvPr>
          <p:cNvSpPr/>
          <p:nvPr/>
        </p:nvSpPr>
        <p:spPr>
          <a:xfrm>
            <a:off x="1868556" y="3261427"/>
            <a:ext cx="5164733" cy="35562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DF272-AF16-97AC-D1F5-0A69F5BC6327}"/>
              </a:ext>
            </a:extLst>
          </p:cNvPr>
          <p:cNvSpPr txBox="1"/>
          <p:nvPr/>
        </p:nvSpPr>
        <p:spPr>
          <a:xfrm>
            <a:off x="1297375" y="1568487"/>
            <a:ext cx="6975596" cy="10182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The evidence of data integrity (hash string) be stored on the Public blockchain</a:t>
            </a:r>
          </a:p>
          <a:p>
            <a:pPr marL="285750" indent="-285750">
              <a:spcBef>
                <a:spcPts val="5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Electronic Medical Record (EMR) of Patients can be protected from malicious modifying</a:t>
            </a:r>
          </a:p>
        </p:txBody>
      </p:sp>
      <p:pic>
        <p:nvPicPr>
          <p:cNvPr id="14" name="Picture 13" descr="A magnifying glass and a document&#10;&#10;Description automatically generated">
            <a:extLst>
              <a:ext uri="{FF2B5EF4-FFF2-40B4-BE49-F238E27FC236}">
                <a16:creationId xmlns:a16="http://schemas.microsoft.com/office/drawing/2014/main" id="{1371E423-C8F6-7B06-BD40-15F1A4029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776" y="3169185"/>
            <a:ext cx="572700" cy="572700"/>
          </a:xfrm>
          <a:prstGeom prst="rect">
            <a:avLst/>
          </a:prstGeom>
        </p:spPr>
      </p:pic>
      <p:grpSp>
        <p:nvGrpSpPr>
          <p:cNvPr id="15" name="Google Shape;507;p50">
            <a:extLst>
              <a:ext uri="{FF2B5EF4-FFF2-40B4-BE49-F238E27FC236}">
                <a16:creationId xmlns:a16="http://schemas.microsoft.com/office/drawing/2014/main" id="{E7C2BF67-4097-D684-C123-84853B2DC086}"/>
              </a:ext>
            </a:extLst>
          </p:cNvPr>
          <p:cNvGrpSpPr/>
          <p:nvPr/>
        </p:nvGrpSpPr>
        <p:grpSpPr>
          <a:xfrm>
            <a:off x="2613071" y="2773178"/>
            <a:ext cx="486995" cy="474574"/>
            <a:chOff x="3349851" y="1155750"/>
            <a:chExt cx="486995" cy="474574"/>
          </a:xfrm>
        </p:grpSpPr>
        <p:sp>
          <p:nvSpPr>
            <p:cNvPr id="16" name="Google Shape;508;p50">
              <a:extLst>
                <a:ext uri="{FF2B5EF4-FFF2-40B4-BE49-F238E27FC236}">
                  <a16:creationId xmlns:a16="http://schemas.microsoft.com/office/drawing/2014/main" id="{D2E1B8D2-C45A-0E07-6E93-73FF1FBD14AA}"/>
                </a:ext>
              </a:extLst>
            </p:cNvPr>
            <p:cNvSpPr/>
            <p:nvPr/>
          </p:nvSpPr>
          <p:spPr>
            <a:xfrm>
              <a:off x="3483897" y="1452452"/>
              <a:ext cx="47311" cy="47450"/>
            </a:xfrm>
            <a:custGeom>
              <a:avLst/>
              <a:gdLst/>
              <a:ahLst/>
              <a:cxnLst/>
              <a:rect l="l" t="t" r="r" b="b"/>
              <a:pathLst>
                <a:path w="678" h="680" extrusionOk="0">
                  <a:moveTo>
                    <a:pt x="339" y="192"/>
                  </a:moveTo>
                  <a:lnTo>
                    <a:pt x="349" y="202"/>
                  </a:lnTo>
                  <a:lnTo>
                    <a:pt x="359" y="202"/>
                  </a:lnTo>
                  <a:cubicBezTo>
                    <a:pt x="419" y="202"/>
                    <a:pt x="478" y="262"/>
                    <a:pt x="478" y="341"/>
                  </a:cubicBezTo>
                  <a:cubicBezTo>
                    <a:pt x="478" y="421"/>
                    <a:pt x="419" y="481"/>
                    <a:pt x="339" y="481"/>
                  </a:cubicBezTo>
                  <a:cubicBezTo>
                    <a:pt x="259" y="481"/>
                    <a:pt x="200" y="421"/>
                    <a:pt x="200" y="341"/>
                  </a:cubicBezTo>
                  <a:cubicBezTo>
                    <a:pt x="200" y="301"/>
                    <a:pt x="220" y="262"/>
                    <a:pt x="249" y="231"/>
                  </a:cubicBezTo>
                  <a:cubicBezTo>
                    <a:pt x="269" y="211"/>
                    <a:pt x="309" y="192"/>
                    <a:pt x="339" y="192"/>
                  </a:cubicBezTo>
                  <a:close/>
                  <a:moveTo>
                    <a:pt x="333" y="1"/>
                  </a:moveTo>
                  <a:cubicBezTo>
                    <a:pt x="254" y="1"/>
                    <a:pt x="171" y="30"/>
                    <a:pt x="110" y="82"/>
                  </a:cubicBezTo>
                  <a:cubicBezTo>
                    <a:pt x="40" y="152"/>
                    <a:pt x="1" y="242"/>
                    <a:pt x="1" y="341"/>
                  </a:cubicBezTo>
                  <a:cubicBezTo>
                    <a:pt x="1" y="530"/>
                    <a:pt x="149" y="680"/>
                    <a:pt x="339" y="680"/>
                  </a:cubicBezTo>
                  <a:cubicBezTo>
                    <a:pt x="528" y="680"/>
                    <a:pt x="677" y="530"/>
                    <a:pt x="677" y="341"/>
                  </a:cubicBezTo>
                  <a:cubicBezTo>
                    <a:pt x="677" y="162"/>
                    <a:pt x="548" y="12"/>
                    <a:pt x="368" y="3"/>
                  </a:cubicBezTo>
                  <a:cubicBezTo>
                    <a:pt x="357" y="1"/>
                    <a:pt x="345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9;p50">
              <a:extLst>
                <a:ext uri="{FF2B5EF4-FFF2-40B4-BE49-F238E27FC236}">
                  <a16:creationId xmlns:a16="http://schemas.microsoft.com/office/drawing/2014/main" id="{E475F23F-F883-D045-8231-BE50C02003A3}"/>
                </a:ext>
              </a:extLst>
            </p:cNvPr>
            <p:cNvSpPr/>
            <p:nvPr/>
          </p:nvSpPr>
          <p:spPr>
            <a:xfrm>
              <a:off x="3648506" y="1452452"/>
              <a:ext cx="48009" cy="47450"/>
            </a:xfrm>
            <a:custGeom>
              <a:avLst/>
              <a:gdLst/>
              <a:ahLst/>
              <a:cxnLst/>
              <a:rect l="l" t="t" r="r" b="b"/>
              <a:pathLst>
                <a:path w="688" h="680" extrusionOk="0">
                  <a:moveTo>
                    <a:pt x="339" y="192"/>
                  </a:moveTo>
                  <a:cubicBezTo>
                    <a:pt x="349" y="192"/>
                    <a:pt x="349" y="202"/>
                    <a:pt x="359" y="202"/>
                  </a:cubicBezTo>
                  <a:cubicBezTo>
                    <a:pt x="418" y="202"/>
                    <a:pt x="488" y="262"/>
                    <a:pt x="488" y="341"/>
                  </a:cubicBezTo>
                  <a:cubicBezTo>
                    <a:pt x="488" y="421"/>
                    <a:pt x="418" y="481"/>
                    <a:pt x="349" y="481"/>
                  </a:cubicBezTo>
                  <a:cubicBezTo>
                    <a:pt x="269" y="481"/>
                    <a:pt x="199" y="421"/>
                    <a:pt x="199" y="341"/>
                  </a:cubicBezTo>
                  <a:cubicBezTo>
                    <a:pt x="199" y="301"/>
                    <a:pt x="219" y="262"/>
                    <a:pt x="249" y="231"/>
                  </a:cubicBezTo>
                  <a:cubicBezTo>
                    <a:pt x="279" y="211"/>
                    <a:pt x="309" y="192"/>
                    <a:pt x="339" y="192"/>
                  </a:cubicBezTo>
                  <a:close/>
                  <a:moveTo>
                    <a:pt x="340" y="1"/>
                  </a:moveTo>
                  <a:cubicBezTo>
                    <a:pt x="256" y="1"/>
                    <a:pt x="181" y="30"/>
                    <a:pt x="120" y="82"/>
                  </a:cubicBezTo>
                  <a:cubicBezTo>
                    <a:pt x="40" y="152"/>
                    <a:pt x="0" y="242"/>
                    <a:pt x="0" y="341"/>
                  </a:cubicBezTo>
                  <a:cubicBezTo>
                    <a:pt x="0" y="530"/>
                    <a:pt x="159" y="680"/>
                    <a:pt x="349" y="680"/>
                  </a:cubicBezTo>
                  <a:cubicBezTo>
                    <a:pt x="528" y="680"/>
                    <a:pt x="687" y="530"/>
                    <a:pt x="687" y="341"/>
                  </a:cubicBezTo>
                  <a:cubicBezTo>
                    <a:pt x="687" y="162"/>
                    <a:pt x="548" y="12"/>
                    <a:pt x="378" y="3"/>
                  </a:cubicBezTo>
                  <a:cubicBezTo>
                    <a:pt x="366" y="1"/>
                    <a:pt x="353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0;p50">
              <a:extLst>
                <a:ext uri="{FF2B5EF4-FFF2-40B4-BE49-F238E27FC236}">
                  <a16:creationId xmlns:a16="http://schemas.microsoft.com/office/drawing/2014/main" id="{60164BBE-0B40-95D7-1A40-6182CBB3D6A1}"/>
                </a:ext>
              </a:extLst>
            </p:cNvPr>
            <p:cNvSpPr/>
            <p:nvPr/>
          </p:nvSpPr>
          <p:spPr>
            <a:xfrm>
              <a:off x="3349851" y="1155750"/>
              <a:ext cx="486995" cy="474574"/>
            </a:xfrm>
            <a:custGeom>
              <a:avLst/>
              <a:gdLst/>
              <a:ahLst/>
              <a:cxnLst/>
              <a:rect l="l" t="t" r="r" b="b"/>
              <a:pathLst>
                <a:path w="6979" h="6801" extrusionOk="0">
                  <a:moveTo>
                    <a:pt x="3446" y="204"/>
                  </a:moveTo>
                  <a:cubicBezTo>
                    <a:pt x="3695" y="204"/>
                    <a:pt x="3949" y="236"/>
                    <a:pt x="4201" y="303"/>
                  </a:cubicBezTo>
                  <a:cubicBezTo>
                    <a:pt x="5804" y="721"/>
                    <a:pt x="6759" y="2364"/>
                    <a:pt x="6341" y="3956"/>
                  </a:cubicBezTo>
                  <a:cubicBezTo>
                    <a:pt x="6000" y="5293"/>
                    <a:pt x="4785" y="6200"/>
                    <a:pt x="3450" y="6200"/>
                  </a:cubicBezTo>
                  <a:cubicBezTo>
                    <a:pt x="3264" y="6200"/>
                    <a:pt x="3075" y="6183"/>
                    <a:pt x="2887" y="6146"/>
                  </a:cubicBezTo>
                  <a:cubicBezTo>
                    <a:pt x="2868" y="6143"/>
                    <a:pt x="2849" y="6141"/>
                    <a:pt x="2830" y="6141"/>
                  </a:cubicBezTo>
                  <a:cubicBezTo>
                    <a:pt x="2740" y="6141"/>
                    <a:pt x="2654" y="6178"/>
                    <a:pt x="2588" y="6235"/>
                  </a:cubicBezTo>
                  <a:cubicBezTo>
                    <a:pt x="2344" y="6472"/>
                    <a:pt x="2022" y="6599"/>
                    <a:pt x="1692" y="6599"/>
                  </a:cubicBezTo>
                  <a:cubicBezTo>
                    <a:pt x="1579" y="6599"/>
                    <a:pt x="1466" y="6584"/>
                    <a:pt x="1354" y="6554"/>
                  </a:cubicBezTo>
                  <a:lnTo>
                    <a:pt x="1006" y="6465"/>
                  </a:lnTo>
                  <a:cubicBezTo>
                    <a:pt x="1225" y="6385"/>
                    <a:pt x="1503" y="6235"/>
                    <a:pt x="1742" y="5976"/>
                  </a:cubicBezTo>
                  <a:cubicBezTo>
                    <a:pt x="1782" y="5937"/>
                    <a:pt x="1802" y="5867"/>
                    <a:pt x="1802" y="5808"/>
                  </a:cubicBezTo>
                  <a:cubicBezTo>
                    <a:pt x="1792" y="5748"/>
                    <a:pt x="1762" y="5688"/>
                    <a:pt x="1703" y="5648"/>
                  </a:cubicBezTo>
                  <a:cubicBezTo>
                    <a:pt x="687" y="4921"/>
                    <a:pt x="219" y="3618"/>
                    <a:pt x="548" y="2413"/>
                  </a:cubicBezTo>
                  <a:cubicBezTo>
                    <a:pt x="907" y="1090"/>
                    <a:pt x="2126" y="204"/>
                    <a:pt x="3446" y="204"/>
                  </a:cubicBezTo>
                  <a:close/>
                  <a:moveTo>
                    <a:pt x="3441" y="0"/>
                  </a:moveTo>
                  <a:cubicBezTo>
                    <a:pt x="2029" y="0"/>
                    <a:pt x="743" y="932"/>
                    <a:pt x="358" y="2364"/>
                  </a:cubicBezTo>
                  <a:cubicBezTo>
                    <a:pt x="0" y="3677"/>
                    <a:pt x="518" y="5041"/>
                    <a:pt x="1593" y="5808"/>
                  </a:cubicBezTo>
                  <a:cubicBezTo>
                    <a:pt x="1603" y="5817"/>
                    <a:pt x="1603" y="5828"/>
                    <a:pt x="1603" y="5828"/>
                  </a:cubicBezTo>
                  <a:cubicBezTo>
                    <a:pt x="1603" y="5828"/>
                    <a:pt x="1603" y="5837"/>
                    <a:pt x="1593" y="5847"/>
                  </a:cubicBezTo>
                  <a:cubicBezTo>
                    <a:pt x="1344" y="6106"/>
                    <a:pt x="1046" y="6246"/>
                    <a:pt x="836" y="6315"/>
                  </a:cubicBezTo>
                  <a:cubicBezTo>
                    <a:pt x="767" y="6335"/>
                    <a:pt x="717" y="6405"/>
                    <a:pt x="727" y="6474"/>
                  </a:cubicBezTo>
                  <a:cubicBezTo>
                    <a:pt x="727" y="6554"/>
                    <a:pt x="776" y="6613"/>
                    <a:pt x="846" y="6633"/>
                  </a:cubicBezTo>
                  <a:lnTo>
                    <a:pt x="1304" y="6753"/>
                  </a:lnTo>
                  <a:cubicBezTo>
                    <a:pt x="1430" y="6785"/>
                    <a:pt x="1557" y="6801"/>
                    <a:pt x="1683" y="6801"/>
                  </a:cubicBezTo>
                  <a:cubicBezTo>
                    <a:pt x="2067" y="6801"/>
                    <a:pt x="2442" y="6655"/>
                    <a:pt x="2727" y="6385"/>
                  </a:cubicBezTo>
                  <a:cubicBezTo>
                    <a:pt x="2750" y="6355"/>
                    <a:pt x="2785" y="6341"/>
                    <a:pt x="2817" y="6341"/>
                  </a:cubicBezTo>
                  <a:cubicBezTo>
                    <a:pt x="2827" y="6341"/>
                    <a:pt x="2837" y="6343"/>
                    <a:pt x="2847" y="6345"/>
                  </a:cubicBezTo>
                  <a:cubicBezTo>
                    <a:pt x="3046" y="6382"/>
                    <a:pt x="3244" y="6400"/>
                    <a:pt x="3439" y="6400"/>
                  </a:cubicBezTo>
                  <a:cubicBezTo>
                    <a:pt x="4870" y="6400"/>
                    <a:pt x="6163" y="5442"/>
                    <a:pt x="6540" y="4006"/>
                  </a:cubicBezTo>
                  <a:cubicBezTo>
                    <a:pt x="6978" y="2293"/>
                    <a:pt x="5963" y="552"/>
                    <a:pt x="4251" y="104"/>
                  </a:cubicBezTo>
                  <a:cubicBezTo>
                    <a:pt x="3980" y="34"/>
                    <a:pt x="3708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1;p50">
              <a:extLst>
                <a:ext uri="{FF2B5EF4-FFF2-40B4-BE49-F238E27FC236}">
                  <a16:creationId xmlns:a16="http://schemas.microsoft.com/office/drawing/2014/main" id="{F539B92F-31F7-3123-A0CA-A32167E6F7A4}"/>
                </a:ext>
              </a:extLst>
            </p:cNvPr>
            <p:cNvSpPr/>
            <p:nvPr/>
          </p:nvSpPr>
          <p:spPr>
            <a:xfrm>
              <a:off x="3433167" y="1260768"/>
              <a:ext cx="150795" cy="178009"/>
            </a:xfrm>
            <a:custGeom>
              <a:avLst/>
              <a:gdLst/>
              <a:ahLst/>
              <a:cxnLst/>
              <a:rect l="l" t="t" r="r" b="b"/>
              <a:pathLst>
                <a:path w="2161" h="2551" extrusionOk="0">
                  <a:moveTo>
                    <a:pt x="830" y="0"/>
                  </a:moveTo>
                  <a:cubicBezTo>
                    <a:pt x="822" y="0"/>
                    <a:pt x="815" y="1"/>
                    <a:pt x="807" y="2"/>
                  </a:cubicBezTo>
                  <a:cubicBezTo>
                    <a:pt x="339" y="122"/>
                    <a:pt x="0" y="550"/>
                    <a:pt x="0" y="1038"/>
                  </a:cubicBezTo>
                  <a:cubicBezTo>
                    <a:pt x="0" y="1226"/>
                    <a:pt x="150" y="1386"/>
                    <a:pt x="339" y="1386"/>
                  </a:cubicBezTo>
                  <a:cubicBezTo>
                    <a:pt x="528" y="1386"/>
                    <a:pt x="688" y="1226"/>
                    <a:pt x="688" y="1038"/>
                  </a:cubicBezTo>
                  <a:cubicBezTo>
                    <a:pt x="688" y="830"/>
                    <a:pt x="849" y="658"/>
                    <a:pt x="1061" y="658"/>
                  </a:cubicBezTo>
                  <a:cubicBezTo>
                    <a:pt x="1072" y="658"/>
                    <a:pt x="1084" y="658"/>
                    <a:pt x="1095" y="659"/>
                  </a:cubicBezTo>
                  <a:cubicBezTo>
                    <a:pt x="1285" y="669"/>
                    <a:pt x="1434" y="828"/>
                    <a:pt x="1454" y="1018"/>
                  </a:cubicBezTo>
                  <a:cubicBezTo>
                    <a:pt x="1464" y="1177"/>
                    <a:pt x="1365" y="1336"/>
                    <a:pt x="1215" y="1396"/>
                  </a:cubicBezTo>
                  <a:cubicBezTo>
                    <a:pt x="916" y="1525"/>
                    <a:pt x="728" y="1814"/>
                    <a:pt x="728" y="2142"/>
                  </a:cubicBezTo>
                  <a:lnTo>
                    <a:pt x="728" y="2212"/>
                  </a:lnTo>
                  <a:cubicBezTo>
                    <a:pt x="728" y="2401"/>
                    <a:pt x="876" y="2551"/>
                    <a:pt x="1066" y="2551"/>
                  </a:cubicBezTo>
                  <a:cubicBezTo>
                    <a:pt x="1255" y="2551"/>
                    <a:pt x="1404" y="2401"/>
                    <a:pt x="1404" y="2212"/>
                  </a:cubicBezTo>
                  <a:lnTo>
                    <a:pt x="1404" y="2142"/>
                  </a:lnTo>
                  <a:cubicBezTo>
                    <a:pt x="1404" y="2093"/>
                    <a:pt x="1434" y="2043"/>
                    <a:pt x="1484" y="2023"/>
                  </a:cubicBezTo>
                  <a:cubicBezTo>
                    <a:pt x="1902" y="1844"/>
                    <a:pt x="2161" y="1425"/>
                    <a:pt x="2131" y="978"/>
                  </a:cubicBezTo>
                  <a:cubicBezTo>
                    <a:pt x="2121" y="749"/>
                    <a:pt x="2031" y="530"/>
                    <a:pt x="1882" y="350"/>
                  </a:cubicBezTo>
                  <a:cubicBezTo>
                    <a:pt x="1732" y="182"/>
                    <a:pt x="1544" y="62"/>
                    <a:pt x="1325" y="2"/>
                  </a:cubicBezTo>
                  <a:cubicBezTo>
                    <a:pt x="1318" y="1"/>
                    <a:pt x="1312" y="0"/>
                    <a:pt x="1305" y="0"/>
                  </a:cubicBezTo>
                  <a:cubicBezTo>
                    <a:pt x="1260" y="0"/>
                    <a:pt x="1214" y="30"/>
                    <a:pt x="1205" y="82"/>
                  </a:cubicBezTo>
                  <a:cubicBezTo>
                    <a:pt x="1185" y="131"/>
                    <a:pt x="1225" y="182"/>
                    <a:pt x="1275" y="202"/>
                  </a:cubicBezTo>
                  <a:cubicBezTo>
                    <a:pt x="1643" y="291"/>
                    <a:pt x="1912" y="609"/>
                    <a:pt x="1932" y="988"/>
                  </a:cubicBezTo>
                  <a:cubicBezTo>
                    <a:pt x="1951" y="1356"/>
                    <a:pt x="1743" y="1695"/>
                    <a:pt x="1404" y="1844"/>
                  </a:cubicBezTo>
                  <a:cubicBezTo>
                    <a:pt x="1285" y="1894"/>
                    <a:pt x="1205" y="2013"/>
                    <a:pt x="1205" y="2142"/>
                  </a:cubicBezTo>
                  <a:lnTo>
                    <a:pt x="1205" y="2212"/>
                  </a:lnTo>
                  <a:cubicBezTo>
                    <a:pt x="1205" y="2292"/>
                    <a:pt x="1146" y="2352"/>
                    <a:pt x="1066" y="2352"/>
                  </a:cubicBezTo>
                  <a:cubicBezTo>
                    <a:pt x="986" y="2352"/>
                    <a:pt x="927" y="2292"/>
                    <a:pt x="927" y="2212"/>
                  </a:cubicBezTo>
                  <a:lnTo>
                    <a:pt x="927" y="2142"/>
                  </a:lnTo>
                  <a:cubicBezTo>
                    <a:pt x="927" y="1894"/>
                    <a:pt x="1066" y="1675"/>
                    <a:pt x="1294" y="1575"/>
                  </a:cubicBezTo>
                  <a:cubicBezTo>
                    <a:pt x="1524" y="1485"/>
                    <a:pt x="1663" y="1246"/>
                    <a:pt x="1653" y="1007"/>
                  </a:cubicBezTo>
                  <a:cubicBezTo>
                    <a:pt x="1633" y="719"/>
                    <a:pt x="1394" y="480"/>
                    <a:pt x="1106" y="460"/>
                  </a:cubicBezTo>
                  <a:cubicBezTo>
                    <a:pt x="1094" y="460"/>
                    <a:pt x="1082" y="459"/>
                    <a:pt x="1070" y="459"/>
                  </a:cubicBezTo>
                  <a:cubicBezTo>
                    <a:pt x="748" y="459"/>
                    <a:pt x="489" y="720"/>
                    <a:pt x="489" y="1038"/>
                  </a:cubicBezTo>
                  <a:cubicBezTo>
                    <a:pt x="489" y="1117"/>
                    <a:pt x="419" y="1187"/>
                    <a:pt x="339" y="1187"/>
                  </a:cubicBezTo>
                  <a:cubicBezTo>
                    <a:pt x="259" y="1187"/>
                    <a:pt x="200" y="1117"/>
                    <a:pt x="200" y="1038"/>
                  </a:cubicBezTo>
                  <a:cubicBezTo>
                    <a:pt x="200" y="640"/>
                    <a:pt x="478" y="291"/>
                    <a:pt x="857" y="202"/>
                  </a:cubicBezTo>
                  <a:cubicBezTo>
                    <a:pt x="916" y="182"/>
                    <a:pt x="947" y="131"/>
                    <a:pt x="936" y="82"/>
                  </a:cubicBezTo>
                  <a:cubicBezTo>
                    <a:pt x="919" y="30"/>
                    <a:pt x="879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2;p50">
              <a:extLst>
                <a:ext uri="{FF2B5EF4-FFF2-40B4-BE49-F238E27FC236}">
                  <a16:creationId xmlns:a16="http://schemas.microsoft.com/office/drawing/2014/main" id="{6C0492C6-FD8B-F9B0-6096-4ED0F97AA55E}"/>
                </a:ext>
              </a:extLst>
            </p:cNvPr>
            <p:cNvSpPr/>
            <p:nvPr/>
          </p:nvSpPr>
          <p:spPr>
            <a:xfrm>
              <a:off x="3597777" y="1258674"/>
              <a:ext cx="148003" cy="180102"/>
            </a:xfrm>
            <a:custGeom>
              <a:avLst/>
              <a:gdLst/>
              <a:ahLst/>
              <a:cxnLst/>
              <a:rect l="l" t="t" r="r" b="b"/>
              <a:pathLst>
                <a:path w="2121" h="2581" extrusionOk="0">
                  <a:moveTo>
                    <a:pt x="1083" y="1"/>
                  </a:moveTo>
                  <a:cubicBezTo>
                    <a:pt x="480" y="1"/>
                    <a:pt x="1" y="487"/>
                    <a:pt x="1" y="1068"/>
                  </a:cubicBezTo>
                  <a:cubicBezTo>
                    <a:pt x="1" y="1256"/>
                    <a:pt x="160" y="1416"/>
                    <a:pt x="349" y="1416"/>
                  </a:cubicBezTo>
                  <a:cubicBezTo>
                    <a:pt x="538" y="1416"/>
                    <a:pt x="687" y="1256"/>
                    <a:pt x="687" y="1068"/>
                  </a:cubicBezTo>
                  <a:cubicBezTo>
                    <a:pt x="687" y="860"/>
                    <a:pt x="849" y="688"/>
                    <a:pt x="1061" y="688"/>
                  </a:cubicBezTo>
                  <a:cubicBezTo>
                    <a:pt x="1073" y="688"/>
                    <a:pt x="1084" y="688"/>
                    <a:pt x="1096" y="689"/>
                  </a:cubicBezTo>
                  <a:cubicBezTo>
                    <a:pt x="1285" y="699"/>
                    <a:pt x="1444" y="858"/>
                    <a:pt x="1454" y="1048"/>
                  </a:cubicBezTo>
                  <a:cubicBezTo>
                    <a:pt x="1464" y="1207"/>
                    <a:pt x="1375" y="1366"/>
                    <a:pt x="1225" y="1426"/>
                  </a:cubicBezTo>
                  <a:cubicBezTo>
                    <a:pt x="926" y="1555"/>
                    <a:pt x="727" y="1844"/>
                    <a:pt x="727" y="2172"/>
                  </a:cubicBezTo>
                  <a:lnTo>
                    <a:pt x="727" y="2242"/>
                  </a:lnTo>
                  <a:cubicBezTo>
                    <a:pt x="727" y="2431"/>
                    <a:pt x="886" y="2581"/>
                    <a:pt x="1076" y="2581"/>
                  </a:cubicBezTo>
                  <a:cubicBezTo>
                    <a:pt x="1255" y="2581"/>
                    <a:pt x="1414" y="2431"/>
                    <a:pt x="1414" y="2242"/>
                  </a:cubicBezTo>
                  <a:lnTo>
                    <a:pt x="1414" y="2172"/>
                  </a:lnTo>
                  <a:cubicBezTo>
                    <a:pt x="1414" y="2123"/>
                    <a:pt x="1444" y="2073"/>
                    <a:pt x="1484" y="2053"/>
                  </a:cubicBezTo>
                  <a:cubicBezTo>
                    <a:pt x="1793" y="1924"/>
                    <a:pt x="2032" y="1645"/>
                    <a:pt x="2111" y="1316"/>
                  </a:cubicBezTo>
                  <a:cubicBezTo>
                    <a:pt x="2121" y="1267"/>
                    <a:pt x="2091" y="1207"/>
                    <a:pt x="2032" y="1197"/>
                  </a:cubicBezTo>
                  <a:cubicBezTo>
                    <a:pt x="2025" y="1195"/>
                    <a:pt x="2019" y="1195"/>
                    <a:pt x="2013" y="1195"/>
                  </a:cubicBezTo>
                  <a:cubicBezTo>
                    <a:pt x="1969" y="1195"/>
                    <a:pt x="1930" y="1223"/>
                    <a:pt x="1912" y="1267"/>
                  </a:cubicBezTo>
                  <a:cubicBezTo>
                    <a:pt x="1852" y="1535"/>
                    <a:pt x="1663" y="1764"/>
                    <a:pt x="1404" y="1874"/>
                  </a:cubicBezTo>
                  <a:cubicBezTo>
                    <a:pt x="1295" y="1924"/>
                    <a:pt x="1215" y="2043"/>
                    <a:pt x="1215" y="2172"/>
                  </a:cubicBezTo>
                  <a:lnTo>
                    <a:pt x="1215" y="2242"/>
                  </a:lnTo>
                  <a:cubicBezTo>
                    <a:pt x="1215" y="2322"/>
                    <a:pt x="1145" y="2382"/>
                    <a:pt x="1076" y="2382"/>
                  </a:cubicBezTo>
                  <a:cubicBezTo>
                    <a:pt x="996" y="2382"/>
                    <a:pt x="926" y="2322"/>
                    <a:pt x="926" y="2242"/>
                  </a:cubicBezTo>
                  <a:lnTo>
                    <a:pt x="926" y="2172"/>
                  </a:lnTo>
                  <a:cubicBezTo>
                    <a:pt x="926" y="1924"/>
                    <a:pt x="1076" y="1705"/>
                    <a:pt x="1295" y="1605"/>
                  </a:cubicBezTo>
                  <a:cubicBezTo>
                    <a:pt x="1524" y="1515"/>
                    <a:pt x="1673" y="1276"/>
                    <a:pt x="1653" y="1037"/>
                  </a:cubicBezTo>
                  <a:cubicBezTo>
                    <a:pt x="1633" y="749"/>
                    <a:pt x="1395" y="510"/>
                    <a:pt x="1105" y="490"/>
                  </a:cubicBezTo>
                  <a:cubicBezTo>
                    <a:pt x="1094" y="490"/>
                    <a:pt x="1082" y="489"/>
                    <a:pt x="1070" y="489"/>
                  </a:cubicBezTo>
                  <a:cubicBezTo>
                    <a:pt x="748" y="489"/>
                    <a:pt x="488" y="750"/>
                    <a:pt x="488" y="1068"/>
                  </a:cubicBezTo>
                  <a:cubicBezTo>
                    <a:pt x="488" y="1147"/>
                    <a:pt x="429" y="1217"/>
                    <a:pt x="349" y="1217"/>
                  </a:cubicBezTo>
                  <a:cubicBezTo>
                    <a:pt x="269" y="1217"/>
                    <a:pt x="200" y="1147"/>
                    <a:pt x="200" y="1068"/>
                  </a:cubicBezTo>
                  <a:cubicBezTo>
                    <a:pt x="200" y="606"/>
                    <a:pt x="581" y="200"/>
                    <a:pt x="1074" y="200"/>
                  </a:cubicBezTo>
                  <a:cubicBezTo>
                    <a:pt x="1091" y="200"/>
                    <a:pt x="1108" y="200"/>
                    <a:pt x="1125" y="201"/>
                  </a:cubicBezTo>
                  <a:cubicBezTo>
                    <a:pt x="1504" y="232"/>
                    <a:pt x="1813" y="490"/>
                    <a:pt x="1912" y="858"/>
                  </a:cubicBezTo>
                  <a:cubicBezTo>
                    <a:pt x="1920" y="902"/>
                    <a:pt x="1967" y="930"/>
                    <a:pt x="2012" y="930"/>
                  </a:cubicBezTo>
                  <a:cubicBezTo>
                    <a:pt x="2019" y="930"/>
                    <a:pt x="2025" y="930"/>
                    <a:pt x="2032" y="928"/>
                  </a:cubicBezTo>
                  <a:cubicBezTo>
                    <a:pt x="2081" y="908"/>
                    <a:pt x="2121" y="858"/>
                    <a:pt x="2101" y="809"/>
                  </a:cubicBezTo>
                  <a:cubicBezTo>
                    <a:pt x="1992" y="361"/>
                    <a:pt x="1603" y="32"/>
                    <a:pt x="1136" y="2"/>
                  </a:cubicBezTo>
                  <a:cubicBezTo>
                    <a:pt x="1118" y="1"/>
                    <a:pt x="1100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949722-88B1-7AD2-ECDE-40E6CEE290BD}"/>
              </a:ext>
            </a:extLst>
          </p:cNvPr>
          <p:cNvSpPr txBox="1"/>
          <p:nvPr/>
        </p:nvSpPr>
        <p:spPr>
          <a:xfrm>
            <a:off x="3100066" y="2724532"/>
            <a:ext cx="3220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83D55"/>
                </a:solidFill>
                <a:latin typeface="Be Vietnam Pro" panose="020B0604020202020204" charset="0"/>
              </a:rPr>
              <a:t>How does data transfer between different blockchains?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97CE13-7652-6EE8-2A63-12FDCACD7E07}"/>
              </a:ext>
            </a:extLst>
          </p:cNvPr>
          <p:cNvGrpSpPr/>
          <p:nvPr/>
        </p:nvGrpSpPr>
        <p:grpSpPr>
          <a:xfrm>
            <a:off x="3700970" y="3617049"/>
            <a:ext cx="1496291" cy="1038078"/>
            <a:chOff x="3700970" y="3617049"/>
            <a:chExt cx="1496291" cy="10380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E2BD8D-8E97-CC3D-FAC5-17009DCD0844}"/>
                </a:ext>
              </a:extLst>
            </p:cNvPr>
            <p:cNvSpPr/>
            <p:nvPr/>
          </p:nvSpPr>
          <p:spPr>
            <a:xfrm>
              <a:off x="3700970" y="4102150"/>
              <a:ext cx="1496291" cy="552977"/>
            </a:xfrm>
            <a:prstGeom prst="rect">
              <a:avLst/>
            </a:prstGeom>
            <a:noFill/>
            <a:ln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48DF5B-C8DC-3528-7B12-60CDB6693762}"/>
                </a:ext>
              </a:extLst>
            </p:cNvPr>
            <p:cNvSpPr/>
            <p:nvPr/>
          </p:nvSpPr>
          <p:spPr>
            <a:xfrm>
              <a:off x="3756990" y="4149135"/>
              <a:ext cx="1387864" cy="45900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e Vietnam Pro" panose="020B0604020202020204" charset="0"/>
                </a:rPr>
                <a:t>SIDECHAIN</a:t>
              </a:r>
            </a:p>
          </p:txBody>
        </p:sp>
        <p:sp>
          <p:nvSpPr>
            <p:cNvPr id="8" name="Arrow: Up 7">
              <a:extLst>
                <a:ext uri="{FF2B5EF4-FFF2-40B4-BE49-F238E27FC236}">
                  <a16:creationId xmlns:a16="http://schemas.microsoft.com/office/drawing/2014/main" id="{DE303EFF-5260-20C7-B431-0AD4D35CB37B}"/>
                </a:ext>
              </a:extLst>
            </p:cNvPr>
            <p:cNvSpPr/>
            <p:nvPr/>
          </p:nvSpPr>
          <p:spPr>
            <a:xfrm>
              <a:off x="4319002" y="3617049"/>
              <a:ext cx="260225" cy="408556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08B828-7324-167B-2119-0686D6C2150B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671F87EE-8968-8B8F-0A64-BF1963AE751E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75FAFA6A-92AA-59E0-4F5B-BC95FB836474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2720AEE-BF34-D36B-7F42-A16D0D1BD49B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9A32D70C-7A6E-1E14-CD8D-808F91E63C01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4BC29017-1339-E67A-8A75-B1F9FAEFCCC4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8E11C100-BAB1-AAB4-995C-32C6DBF9E9D3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  <p:pic>
        <p:nvPicPr>
          <p:cNvPr id="13" name="Picture 12" descr="A group of cubes in different colors">
            <a:extLst>
              <a:ext uri="{FF2B5EF4-FFF2-40B4-BE49-F238E27FC236}">
                <a16:creationId xmlns:a16="http://schemas.microsoft.com/office/drawing/2014/main" id="{9FD7F4D0-9EEA-83A3-A7BB-127CADE79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20" y="3455535"/>
            <a:ext cx="818669" cy="81866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A233BE4-A649-D135-9F39-E1176BD89973}"/>
              </a:ext>
            </a:extLst>
          </p:cNvPr>
          <p:cNvSpPr/>
          <p:nvPr/>
        </p:nvSpPr>
        <p:spPr>
          <a:xfrm>
            <a:off x="65379" y="2960913"/>
            <a:ext cx="1761316" cy="1442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6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Sidechain</a:t>
            </a: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DF272-AF16-97AC-D1F5-0A69F5BC6327}"/>
              </a:ext>
            </a:extLst>
          </p:cNvPr>
          <p:cNvSpPr txBox="1"/>
          <p:nvPr/>
        </p:nvSpPr>
        <p:spPr>
          <a:xfrm>
            <a:off x="1297375" y="1568487"/>
            <a:ext cx="69755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ts val="5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3D55"/>
                </a:solidFill>
                <a:latin typeface="Be Vietnam Pro"/>
                <a:ea typeface="Open Sans"/>
                <a:cs typeface="Open Sans"/>
              </a:rPr>
              <a:t>Cross-chain solution: a separate blockchain that runs in parallel, allows transferring data or asset between distinct blockchains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DB8CDAA-F633-43A1-A652-BE5001E1F20B}"/>
              </a:ext>
            </a:extLst>
          </p:cNvPr>
          <p:cNvGrpSpPr/>
          <p:nvPr/>
        </p:nvGrpSpPr>
        <p:grpSpPr>
          <a:xfrm>
            <a:off x="1163568" y="2340963"/>
            <a:ext cx="6626193" cy="2549546"/>
            <a:chOff x="1163568" y="2593954"/>
            <a:chExt cx="6626193" cy="25495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AF52AE-7E8A-D907-0091-2610171EBBA5}"/>
                </a:ext>
              </a:extLst>
            </p:cNvPr>
            <p:cNvGrpSpPr/>
            <p:nvPr/>
          </p:nvGrpSpPr>
          <p:grpSpPr>
            <a:xfrm>
              <a:off x="3697917" y="2651020"/>
              <a:ext cx="1496291" cy="552977"/>
              <a:chOff x="3700970" y="4102150"/>
              <a:chExt cx="1496291" cy="55297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EE2BD8D-8E97-CC3D-FAC5-17009DCD0844}"/>
                  </a:ext>
                </a:extLst>
              </p:cNvPr>
              <p:cNvSpPr/>
              <p:nvPr/>
            </p:nvSpPr>
            <p:spPr>
              <a:xfrm>
                <a:off x="3700970" y="4102150"/>
                <a:ext cx="1496291" cy="552977"/>
              </a:xfrm>
              <a:prstGeom prst="rect">
                <a:avLst/>
              </a:prstGeom>
              <a:noFill/>
              <a:ln cmpd="sng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48DF5B-C8DC-3528-7B12-60CDB6693762}"/>
                  </a:ext>
                </a:extLst>
              </p:cNvPr>
              <p:cNvSpPr/>
              <p:nvPr/>
            </p:nvSpPr>
            <p:spPr>
              <a:xfrm>
                <a:off x="3756990" y="4149135"/>
                <a:ext cx="1387864" cy="45900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Be Vietnam Pro" panose="020B0604020202020204" charset="0"/>
                  </a:rPr>
                  <a:t>SIDECHAIN</a:t>
                </a:r>
              </a:p>
            </p:txBody>
          </p:sp>
        </p:grpSp>
        <p:pic>
          <p:nvPicPr>
            <p:cNvPr id="11" name="Hình ảnh 2">
              <a:extLst>
                <a:ext uri="{FF2B5EF4-FFF2-40B4-BE49-F238E27FC236}">
                  <a16:creationId xmlns:a16="http://schemas.microsoft.com/office/drawing/2014/main" id="{2405A262-46D8-B24E-6388-E6AA5901B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436" y="2593954"/>
              <a:ext cx="1259325" cy="1220086"/>
            </a:xfrm>
            <a:prstGeom prst="rect">
              <a:avLst/>
            </a:prstGeom>
          </p:spPr>
        </p:pic>
        <p:pic>
          <p:nvPicPr>
            <p:cNvPr id="12" name="Picture 11" descr="A group of cubes in different colors">
              <a:extLst>
                <a:ext uri="{FF2B5EF4-FFF2-40B4-BE49-F238E27FC236}">
                  <a16:creationId xmlns:a16="http://schemas.microsoft.com/office/drawing/2014/main" id="{85B388F8-B3CF-FC5C-BA2C-DA3C73009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3568" y="2642469"/>
              <a:ext cx="1240589" cy="1240589"/>
            </a:xfrm>
            <a:prstGeom prst="rect">
              <a:avLst/>
            </a:prstGeom>
          </p:spPr>
        </p:pic>
        <p:pic>
          <p:nvPicPr>
            <p:cNvPr id="21" name="Picture 20" descr="A network of blue and yellow circles and a black background&#10;&#10;Description automatically generated">
              <a:extLst>
                <a:ext uri="{FF2B5EF4-FFF2-40B4-BE49-F238E27FC236}">
                  <a16:creationId xmlns:a16="http://schemas.microsoft.com/office/drawing/2014/main" id="{BA2C5659-FAC9-122C-B7EF-E9A527B3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8968" y="3975340"/>
              <a:ext cx="1168160" cy="116816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ADF8A3C-3B83-A8AF-0A09-ACE227053050}"/>
                </a:ext>
              </a:extLst>
            </p:cNvPr>
            <p:cNvCxnSpPr>
              <a:stCxn id="12" idx="3"/>
            </p:cNvCxnSpPr>
            <p:nvPr/>
          </p:nvCxnSpPr>
          <p:spPr>
            <a:xfrm flipV="1">
              <a:off x="2404157" y="2927508"/>
              <a:ext cx="1126945" cy="33525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BC29E2D-DFDB-ABB8-DF9B-9A1127634BD4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5352674" y="2927508"/>
              <a:ext cx="1177762" cy="276489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E8974AC-5C6A-A8DE-2FA0-26FF125E9657}"/>
                </a:ext>
              </a:extLst>
            </p:cNvPr>
            <p:cNvCxnSpPr>
              <a:stCxn id="21" idx="0"/>
            </p:cNvCxnSpPr>
            <p:nvPr/>
          </p:nvCxnSpPr>
          <p:spPr>
            <a:xfrm flipV="1">
              <a:off x="4493048" y="3310634"/>
              <a:ext cx="0" cy="664706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oogle Shape;11971;p69">
              <a:extLst>
                <a:ext uri="{FF2B5EF4-FFF2-40B4-BE49-F238E27FC236}">
                  <a16:creationId xmlns:a16="http://schemas.microsoft.com/office/drawing/2014/main" id="{909C442B-3756-8060-A2B5-46D0B5FB00C3}"/>
                </a:ext>
              </a:extLst>
            </p:cNvPr>
            <p:cNvGrpSpPr/>
            <p:nvPr/>
          </p:nvGrpSpPr>
          <p:grpSpPr>
            <a:xfrm>
              <a:off x="2823894" y="2697849"/>
              <a:ext cx="261929" cy="280550"/>
              <a:chOff x="5170480" y="2934639"/>
              <a:chExt cx="261929" cy="280550"/>
            </a:xfrm>
            <a:solidFill>
              <a:schemeClr val="tx1">
                <a:lumMod val="75000"/>
              </a:schemeClr>
            </a:solidFill>
          </p:grpSpPr>
          <p:sp>
            <p:nvSpPr>
              <p:cNvPr id="64" name="Google Shape;11972;p69">
                <a:extLst>
                  <a:ext uri="{FF2B5EF4-FFF2-40B4-BE49-F238E27FC236}">
                    <a16:creationId xmlns:a16="http://schemas.microsoft.com/office/drawing/2014/main" id="{9D610880-580F-8BC8-20F9-083DAD91646E}"/>
                  </a:ext>
                </a:extLst>
              </p:cNvPr>
              <p:cNvSpPr/>
              <p:nvPr/>
            </p:nvSpPr>
            <p:spPr>
              <a:xfrm>
                <a:off x="5170480" y="2934639"/>
                <a:ext cx="243340" cy="2805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8814" extrusionOk="0">
                    <a:moveTo>
                      <a:pt x="4192" y="301"/>
                    </a:moveTo>
                    <a:lnTo>
                      <a:pt x="5228" y="1337"/>
                    </a:lnTo>
                    <a:lnTo>
                      <a:pt x="3144" y="1337"/>
                    </a:lnTo>
                    <a:lnTo>
                      <a:pt x="4192" y="301"/>
                    </a:lnTo>
                    <a:close/>
                    <a:moveTo>
                      <a:pt x="4190" y="0"/>
                    </a:moveTo>
                    <a:cubicBezTo>
                      <a:pt x="4156" y="0"/>
                      <a:pt x="4120" y="9"/>
                      <a:pt x="4097" y="27"/>
                    </a:cubicBezTo>
                    <a:lnTo>
                      <a:pt x="2787" y="1337"/>
                    </a:lnTo>
                    <a:lnTo>
                      <a:pt x="703" y="1337"/>
                    </a:lnTo>
                    <a:cubicBezTo>
                      <a:pt x="632" y="1337"/>
                      <a:pt x="572" y="1396"/>
                      <a:pt x="572" y="1480"/>
                    </a:cubicBezTo>
                    <a:lnTo>
                      <a:pt x="572" y="3623"/>
                    </a:lnTo>
                    <a:lnTo>
                      <a:pt x="144" y="3623"/>
                    </a:lnTo>
                    <a:cubicBezTo>
                      <a:pt x="60" y="3623"/>
                      <a:pt x="1" y="3682"/>
                      <a:pt x="1" y="3754"/>
                    </a:cubicBezTo>
                    <a:lnTo>
                      <a:pt x="1" y="8683"/>
                    </a:lnTo>
                    <a:cubicBezTo>
                      <a:pt x="1" y="8754"/>
                      <a:pt x="60" y="8814"/>
                      <a:pt x="144" y="8814"/>
                    </a:cubicBezTo>
                    <a:lnTo>
                      <a:pt x="1489" y="8814"/>
                    </a:lnTo>
                    <a:cubicBezTo>
                      <a:pt x="1572" y="8814"/>
                      <a:pt x="1632" y="8754"/>
                      <a:pt x="1632" y="8683"/>
                    </a:cubicBezTo>
                    <a:cubicBezTo>
                      <a:pt x="1632" y="8599"/>
                      <a:pt x="1572" y="8540"/>
                      <a:pt x="1489" y="8540"/>
                    </a:cubicBezTo>
                    <a:lnTo>
                      <a:pt x="275" y="8540"/>
                    </a:lnTo>
                    <a:lnTo>
                      <a:pt x="275" y="4004"/>
                    </a:lnTo>
                    <a:lnTo>
                      <a:pt x="882" y="4456"/>
                    </a:lnTo>
                    <a:cubicBezTo>
                      <a:pt x="904" y="4469"/>
                      <a:pt x="928" y="4476"/>
                      <a:pt x="952" y="4476"/>
                    </a:cubicBezTo>
                    <a:cubicBezTo>
                      <a:pt x="992" y="4476"/>
                      <a:pt x="1031" y="4458"/>
                      <a:pt x="1061" y="4420"/>
                    </a:cubicBezTo>
                    <a:cubicBezTo>
                      <a:pt x="1108" y="4361"/>
                      <a:pt x="1096" y="4289"/>
                      <a:pt x="1037" y="4242"/>
                    </a:cubicBezTo>
                    <a:lnTo>
                      <a:pt x="834" y="4087"/>
                    </a:lnTo>
                    <a:lnTo>
                      <a:pt x="834" y="3766"/>
                    </a:lnTo>
                    <a:lnTo>
                      <a:pt x="834" y="3754"/>
                    </a:lnTo>
                    <a:lnTo>
                      <a:pt x="834" y="3730"/>
                    </a:lnTo>
                    <a:lnTo>
                      <a:pt x="834" y="1610"/>
                    </a:lnTo>
                    <a:lnTo>
                      <a:pt x="7371" y="1610"/>
                    </a:lnTo>
                    <a:lnTo>
                      <a:pt x="7371" y="2099"/>
                    </a:lnTo>
                    <a:cubicBezTo>
                      <a:pt x="7371" y="2170"/>
                      <a:pt x="7430" y="2230"/>
                      <a:pt x="7502" y="2230"/>
                    </a:cubicBezTo>
                    <a:cubicBezTo>
                      <a:pt x="7585" y="2230"/>
                      <a:pt x="7645" y="2170"/>
                      <a:pt x="7645" y="2099"/>
                    </a:cubicBezTo>
                    <a:lnTo>
                      <a:pt x="7645" y="1468"/>
                    </a:lnTo>
                    <a:cubicBezTo>
                      <a:pt x="7633" y="1396"/>
                      <a:pt x="7573" y="1337"/>
                      <a:pt x="7490" y="1337"/>
                    </a:cubicBezTo>
                    <a:lnTo>
                      <a:pt x="5585" y="1337"/>
                    </a:lnTo>
                    <a:lnTo>
                      <a:pt x="4275" y="27"/>
                    </a:lnTo>
                    <a:cubicBezTo>
                      <a:pt x="4257" y="9"/>
                      <a:pt x="4225" y="0"/>
                      <a:pt x="4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1973;p69">
                <a:extLst>
                  <a:ext uri="{FF2B5EF4-FFF2-40B4-BE49-F238E27FC236}">
                    <a16:creationId xmlns:a16="http://schemas.microsoft.com/office/drawing/2014/main" id="{53684EE5-F244-420A-9BFD-3EC19535656B}"/>
                  </a:ext>
                </a:extLst>
              </p:cNvPr>
              <p:cNvSpPr/>
              <p:nvPr/>
            </p:nvSpPr>
            <p:spPr>
              <a:xfrm>
                <a:off x="5217493" y="3007116"/>
                <a:ext cx="34122" cy="34122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72" extrusionOk="0">
                    <a:moveTo>
                      <a:pt x="810" y="262"/>
                    </a:moveTo>
                    <a:lnTo>
                      <a:pt x="810" y="810"/>
                    </a:lnTo>
                    <a:lnTo>
                      <a:pt x="274" y="810"/>
                    </a:lnTo>
                    <a:lnTo>
                      <a:pt x="274" y="262"/>
                    </a:lnTo>
                    <a:close/>
                    <a:moveTo>
                      <a:pt x="143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941"/>
                    </a:lnTo>
                    <a:cubicBezTo>
                      <a:pt x="0" y="1012"/>
                      <a:pt x="60" y="1072"/>
                      <a:pt x="143" y="1072"/>
                    </a:cubicBezTo>
                    <a:lnTo>
                      <a:pt x="941" y="1072"/>
                    </a:lnTo>
                    <a:cubicBezTo>
                      <a:pt x="1012" y="1072"/>
                      <a:pt x="1072" y="1012"/>
                      <a:pt x="1072" y="941"/>
                    </a:cubicBezTo>
                    <a:lnTo>
                      <a:pt x="1072" y="131"/>
                    </a:lnTo>
                    <a:cubicBezTo>
                      <a:pt x="1060" y="60"/>
                      <a:pt x="1000" y="0"/>
                      <a:pt x="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1974;p69">
                <a:extLst>
                  <a:ext uri="{FF2B5EF4-FFF2-40B4-BE49-F238E27FC236}">
                    <a16:creationId xmlns:a16="http://schemas.microsoft.com/office/drawing/2014/main" id="{8EA3C458-F6FF-B650-4F6B-0CB72BFAD679}"/>
                  </a:ext>
                </a:extLst>
              </p:cNvPr>
              <p:cNvSpPr/>
              <p:nvPr/>
            </p:nvSpPr>
            <p:spPr>
              <a:xfrm>
                <a:off x="5264474" y="3007116"/>
                <a:ext cx="26196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63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5"/>
                      <a:pt x="60" y="262"/>
                      <a:pt x="132" y="262"/>
                    </a:cubicBezTo>
                    <a:lnTo>
                      <a:pt x="679" y="262"/>
                    </a:lnTo>
                    <a:cubicBezTo>
                      <a:pt x="763" y="262"/>
                      <a:pt x="822" y="215"/>
                      <a:pt x="822" y="131"/>
                    </a:cubicBezTo>
                    <a:cubicBezTo>
                      <a:pt x="822" y="60"/>
                      <a:pt x="763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1975;p69">
                <a:extLst>
                  <a:ext uri="{FF2B5EF4-FFF2-40B4-BE49-F238E27FC236}">
                    <a16:creationId xmlns:a16="http://schemas.microsoft.com/office/drawing/2014/main" id="{7855E1D6-FA34-F7AE-C54C-A7D9879A4589}"/>
                  </a:ext>
                </a:extLst>
              </p:cNvPr>
              <p:cNvSpPr/>
              <p:nvPr/>
            </p:nvSpPr>
            <p:spPr>
              <a:xfrm>
                <a:off x="5264856" y="3029079"/>
                <a:ext cx="86068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63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3" y="263"/>
                    </a:cubicBezTo>
                    <a:lnTo>
                      <a:pt x="2560" y="263"/>
                    </a:lnTo>
                    <a:cubicBezTo>
                      <a:pt x="2644" y="263"/>
                      <a:pt x="2703" y="203"/>
                      <a:pt x="2703" y="132"/>
                    </a:cubicBezTo>
                    <a:cubicBezTo>
                      <a:pt x="2679" y="60"/>
                      <a:pt x="2620" y="1"/>
                      <a:pt x="25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1976;p69">
                <a:extLst>
                  <a:ext uri="{FF2B5EF4-FFF2-40B4-BE49-F238E27FC236}">
                    <a16:creationId xmlns:a16="http://schemas.microsoft.com/office/drawing/2014/main" id="{24DCE5EB-DF87-F958-98D1-AFB02A2FA59B}"/>
                  </a:ext>
                </a:extLst>
              </p:cNvPr>
              <p:cNvSpPr/>
              <p:nvPr/>
            </p:nvSpPr>
            <p:spPr>
              <a:xfrm>
                <a:off x="5227710" y="3062819"/>
                <a:ext cx="5156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75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1489" y="274"/>
                    </a:lnTo>
                    <a:cubicBezTo>
                      <a:pt x="1560" y="274"/>
                      <a:pt x="1620" y="215"/>
                      <a:pt x="1620" y="143"/>
                    </a:cubicBezTo>
                    <a:cubicBezTo>
                      <a:pt x="1620" y="72"/>
                      <a:pt x="1560" y="0"/>
                      <a:pt x="14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977;p69">
                <a:extLst>
                  <a:ext uri="{FF2B5EF4-FFF2-40B4-BE49-F238E27FC236}">
                    <a16:creationId xmlns:a16="http://schemas.microsoft.com/office/drawing/2014/main" id="{8CAE0793-0C83-1618-3684-54836CC243C3}"/>
                  </a:ext>
                </a:extLst>
              </p:cNvPr>
              <p:cNvSpPr/>
              <p:nvPr/>
            </p:nvSpPr>
            <p:spPr>
              <a:xfrm>
                <a:off x="5196644" y="3182945"/>
                <a:ext cx="42461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63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3"/>
                      <a:pt x="60" y="263"/>
                      <a:pt x="143" y="263"/>
                    </a:cubicBezTo>
                    <a:lnTo>
                      <a:pt x="1191" y="263"/>
                    </a:lnTo>
                    <a:cubicBezTo>
                      <a:pt x="1274" y="263"/>
                      <a:pt x="1334" y="203"/>
                      <a:pt x="1334" y="132"/>
                    </a:cubicBezTo>
                    <a:cubicBezTo>
                      <a:pt x="1310" y="60"/>
                      <a:pt x="1274" y="1"/>
                      <a:pt x="1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978;p69">
                <a:extLst>
                  <a:ext uri="{FF2B5EF4-FFF2-40B4-BE49-F238E27FC236}">
                    <a16:creationId xmlns:a16="http://schemas.microsoft.com/office/drawing/2014/main" id="{A4E30285-FC7A-C09D-ECFF-A28ACA080B1C}"/>
                  </a:ext>
                </a:extLst>
              </p:cNvPr>
              <p:cNvSpPr/>
              <p:nvPr/>
            </p:nvSpPr>
            <p:spPr>
              <a:xfrm>
                <a:off x="5210299" y="3013928"/>
                <a:ext cx="222110" cy="201261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6323" extrusionOk="0">
                    <a:moveTo>
                      <a:pt x="4679" y="2632"/>
                    </a:moveTo>
                    <a:lnTo>
                      <a:pt x="4274" y="2929"/>
                    </a:lnTo>
                    <a:lnTo>
                      <a:pt x="1441" y="2929"/>
                    </a:lnTo>
                    <a:lnTo>
                      <a:pt x="1024" y="2632"/>
                    </a:lnTo>
                    <a:close/>
                    <a:moveTo>
                      <a:pt x="3905" y="3168"/>
                    </a:moveTo>
                    <a:lnTo>
                      <a:pt x="3500" y="3465"/>
                    </a:lnTo>
                    <a:lnTo>
                      <a:pt x="2179" y="3465"/>
                    </a:lnTo>
                    <a:lnTo>
                      <a:pt x="1774" y="3168"/>
                    </a:lnTo>
                    <a:close/>
                    <a:moveTo>
                      <a:pt x="3143" y="3727"/>
                    </a:moveTo>
                    <a:lnTo>
                      <a:pt x="2846" y="3942"/>
                    </a:lnTo>
                    <a:lnTo>
                      <a:pt x="2548" y="3727"/>
                    </a:lnTo>
                    <a:close/>
                    <a:moveTo>
                      <a:pt x="6239" y="1"/>
                    </a:moveTo>
                    <a:cubicBezTo>
                      <a:pt x="6167" y="1"/>
                      <a:pt x="6108" y="48"/>
                      <a:pt x="6108" y="132"/>
                    </a:cubicBezTo>
                    <a:lnTo>
                      <a:pt x="6108" y="1263"/>
                    </a:lnTo>
                    <a:lnTo>
                      <a:pt x="6108" y="1596"/>
                    </a:lnTo>
                    <a:lnTo>
                      <a:pt x="5036" y="2382"/>
                    </a:lnTo>
                    <a:lnTo>
                      <a:pt x="667" y="2382"/>
                    </a:lnTo>
                    <a:lnTo>
                      <a:pt x="226" y="2060"/>
                    </a:lnTo>
                    <a:cubicBezTo>
                      <a:pt x="204" y="2047"/>
                      <a:pt x="180" y="2040"/>
                      <a:pt x="156" y="2040"/>
                    </a:cubicBezTo>
                    <a:cubicBezTo>
                      <a:pt x="116" y="2040"/>
                      <a:pt x="77" y="2059"/>
                      <a:pt x="48" y="2096"/>
                    </a:cubicBezTo>
                    <a:cubicBezTo>
                      <a:pt x="0" y="2156"/>
                      <a:pt x="24" y="2227"/>
                      <a:pt x="83" y="2275"/>
                    </a:cubicBezTo>
                    <a:lnTo>
                      <a:pt x="2786" y="4203"/>
                    </a:lnTo>
                    <a:cubicBezTo>
                      <a:pt x="2810" y="4221"/>
                      <a:pt x="2837" y="4230"/>
                      <a:pt x="2863" y="4230"/>
                    </a:cubicBezTo>
                    <a:cubicBezTo>
                      <a:pt x="2890" y="4230"/>
                      <a:pt x="2917" y="4221"/>
                      <a:pt x="2941" y="4203"/>
                    </a:cubicBezTo>
                    <a:lnTo>
                      <a:pt x="6703" y="1513"/>
                    </a:lnTo>
                    <a:lnTo>
                      <a:pt x="6703" y="6049"/>
                    </a:lnTo>
                    <a:lnTo>
                      <a:pt x="786" y="6049"/>
                    </a:lnTo>
                    <a:cubicBezTo>
                      <a:pt x="702" y="6049"/>
                      <a:pt x="643" y="6108"/>
                      <a:pt x="643" y="6192"/>
                    </a:cubicBezTo>
                    <a:cubicBezTo>
                      <a:pt x="643" y="6263"/>
                      <a:pt x="702" y="6323"/>
                      <a:pt x="786" y="6323"/>
                    </a:cubicBezTo>
                    <a:lnTo>
                      <a:pt x="6834" y="6323"/>
                    </a:lnTo>
                    <a:cubicBezTo>
                      <a:pt x="6918" y="6323"/>
                      <a:pt x="6977" y="6263"/>
                      <a:pt x="6977" y="6192"/>
                    </a:cubicBezTo>
                    <a:lnTo>
                      <a:pt x="6977" y="1263"/>
                    </a:lnTo>
                    <a:cubicBezTo>
                      <a:pt x="6941" y="1263"/>
                      <a:pt x="6941" y="1239"/>
                      <a:pt x="6941" y="1239"/>
                    </a:cubicBezTo>
                    <a:cubicBezTo>
                      <a:pt x="6929" y="1191"/>
                      <a:pt x="6882" y="1132"/>
                      <a:pt x="6810" y="1132"/>
                    </a:cubicBezTo>
                    <a:lnTo>
                      <a:pt x="6370" y="1132"/>
                    </a:lnTo>
                    <a:lnTo>
                      <a:pt x="6370" y="132"/>
                    </a:lnTo>
                    <a:cubicBezTo>
                      <a:pt x="6370" y="48"/>
                      <a:pt x="6310" y="1"/>
                      <a:pt x="6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1971;p69">
              <a:extLst>
                <a:ext uri="{FF2B5EF4-FFF2-40B4-BE49-F238E27FC236}">
                  <a16:creationId xmlns:a16="http://schemas.microsoft.com/office/drawing/2014/main" id="{A66CD03E-B0B3-F090-F7F0-F05E5E35FE31}"/>
                </a:ext>
              </a:extLst>
            </p:cNvPr>
            <p:cNvGrpSpPr/>
            <p:nvPr/>
          </p:nvGrpSpPr>
          <p:grpSpPr>
            <a:xfrm>
              <a:off x="5898212" y="2690030"/>
              <a:ext cx="261929" cy="280550"/>
              <a:chOff x="5170480" y="2934639"/>
              <a:chExt cx="261929" cy="280550"/>
            </a:xfrm>
            <a:solidFill>
              <a:schemeClr val="tx1">
                <a:lumMod val="75000"/>
              </a:schemeClr>
            </a:solidFill>
          </p:grpSpPr>
          <p:sp>
            <p:nvSpPr>
              <p:cNvPr id="72" name="Google Shape;11972;p69">
                <a:extLst>
                  <a:ext uri="{FF2B5EF4-FFF2-40B4-BE49-F238E27FC236}">
                    <a16:creationId xmlns:a16="http://schemas.microsoft.com/office/drawing/2014/main" id="{FB1633C7-35CC-C0B7-CEC3-0175D77186E2}"/>
                  </a:ext>
                </a:extLst>
              </p:cNvPr>
              <p:cNvSpPr/>
              <p:nvPr/>
            </p:nvSpPr>
            <p:spPr>
              <a:xfrm>
                <a:off x="5170480" y="2934639"/>
                <a:ext cx="243340" cy="2805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8814" extrusionOk="0">
                    <a:moveTo>
                      <a:pt x="4192" y="301"/>
                    </a:moveTo>
                    <a:lnTo>
                      <a:pt x="5228" y="1337"/>
                    </a:lnTo>
                    <a:lnTo>
                      <a:pt x="3144" y="1337"/>
                    </a:lnTo>
                    <a:lnTo>
                      <a:pt x="4192" y="301"/>
                    </a:lnTo>
                    <a:close/>
                    <a:moveTo>
                      <a:pt x="4190" y="0"/>
                    </a:moveTo>
                    <a:cubicBezTo>
                      <a:pt x="4156" y="0"/>
                      <a:pt x="4120" y="9"/>
                      <a:pt x="4097" y="27"/>
                    </a:cubicBezTo>
                    <a:lnTo>
                      <a:pt x="2787" y="1337"/>
                    </a:lnTo>
                    <a:lnTo>
                      <a:pt x="703" y="1337"/>
                    </a:lnTo>
                    <a:cubicBezTo>
                      <a:pt x="632" y="1337"/>
                      <a:pt x="572" y="1396"/>
                      <a:pt x="572" y="1480"/>
                    </a:cubicBezTo>
                    <a:lnTo>
                      <a:pt x="572" y="3623"/>
                    </a:lnTo>
                    <a:lnTo>
                      <a:pt x="144" y="3623"/>
                    </a:lnTo>
                    <a:cubicBezTo>
                      <a:pt x="60" y="3623"/>
                      <a:pt x="1" y="3682"/>
                      <a:pt x="1" y="3754"/>
                    </a:cubicBezTo>
                    <a:lnTo>
                      <a:pt x="1" y="8683"/>
                    </a:lnTo>
                    <a:cubicBezTo>
                      <a:pt x="1" y="8754"/>
                      <a:pt x="60" y="8814"/>
                      <a:pt x="144" y="8814"/>
                    </a:cubicBezTo>
                    <a:lnTo>
                      <a:pt x="1489" y="8814"/>
                    </a:lnTo>
                    <a:cubicBezTo>
                      <a:pt x="1572" y="8814"/>
                      <a:pt x="1632" y="8754"/>
                      <a:pt x="1632" y="8683"/>
                    </a:cubicBezTo>
                    <a:cubicBezTo>
                      <a:pt x="1632" y="8599"/>
                      <a:pt x="1572" y="8540"/>
                      <a:pt x="1489" y="8540"/>
                    </a:cubicBezTo>
                    <a:lnTo>
                      <a:pt x="275" y="8540"/>
                    </a:lnTo>
                    <a:lnTo>
                      <a:pt x="275" y="4004"/>
                    </a:lnTo>
                    <a:lnTo>
                      <a:pt x="882" y="4456"/>
                    </a:lnTo>
                    <a:cubicBezTo>
                      <a:pt x="904" y="4469"/>
                      <a:pt x="928" y="4476"/>
                      <a:pt x="952" y="4476"/>
                    </a:cubicBezTo>
                    <a:cubicBezTo>
                      <a:pt x="992" y="4476"/>
                      <a:pt x="1031" y="4458"/>
                      <a:pt x="1061" y="4420"/>
                    </a:cubicBezTo>
                    <a:cubicBezTo>
                      <a:pt x="1108" y="4361"/>
                      <a:pt x="1096" y="4289"/>
                      <a:pt x="1037" y="4242"/>
                    </a:cubicBezTo>
                    <a:lnTo>
                      <a:pt x="834" y="4087"/>
                    </a:lnTo>
                    <a:lnTo>
                      <a:pt x="834" y="3766"/>
                    </a:lnTo>
                    <a:lnTo>
                      <a:pt x="834" y="3754"/>
                    </a:lnTo>
                    <a:lnTo>
                      <a:pt x="834" y="3730"/>
                    </a:lnTo>
                    <a:lnTo>
                      <a:pt x="834" y="1610"/>
                    </a:lnTo>
                    <a:lnTo>
                      <a:pt x="7371" y="1610"/>
                    </a:lnTo>
                    <a:lnTo>
                      <a:pt x="7371" y="2099"/>
                    </a:lnTo>
                    <a:cubicBezTo>
                      <a:pt x="7371" y="2170"/>
                      <a:pt x="7430" y="2230"/>
                      <a:pt x="7502" y="2230"/>
                    </a:cubicBezTo>
                    <a:cubicBezTo>
                      <a:pt x="7585" y="2230"/>
                      <a:pt x="7645" y="2170"/>
                      <a:pt x="7645" y="2099"/>
                    </a:cubicBezTo>
                    <a:lnTo>
                      <a:pt x="7645" y="1468"/>
                    </a:lnTo>
                    <a:cubicBezTo>
                      <a:pt x="7633" y="1396"/>
                      <a:pt x="7573" y="1337"/>
                      <a:pt x="7490" y="1337"/>
                    </a:cubicBezTo>
                    <a:lnTo>
                      <a:pt x="5585" y="1337"/>
                    </a:lnTo>
                    <a:lnTo>
                      <a:pt x="4275" y="27"/>
                    </a:lnTo>
                    <a:cubicBezTo>
                      <a:pt x="4257" y="9"/>
                      <a:pt x="4225" y="0"/>
                      <a:pt x="4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1973;p69">
                <a:extLst>
                  <a:ext uri="{FF2B5EF4-FFF2-40B4-BE49-F238E27FC236}">
                    <a16:creationId xmlns:a16="http://schemas.microsoft.com/office/drawing/2014/main" id="{3114B5E8-E477-1572-01F5-AE882376A463}"/>
                  </a:ext>
                </a:extLst>
              </p:cNvPr>
              <p:cNvSpPr/>
              <p:nvPr/>
            </p:nvSpPr>
            <p:spPr>
              <a:xfrm>
                <a:off x="5217493" y="3007116"/>
                <a:ext cx="34122" cy="34122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72" extrusionOk="0">
                    <a:moveTo>
                      <a:pt x="810" y="262"/>
                    </a:moveTo>
                    <a:lnTo>
                      <a:pt x="810" y="810"/>
                    </a:lnTo>
                    <a:lnTo>
                      <a:pt x="274" y="810"/>
                    </a:lnTo>
                    <a:lnTo>
                      <a:pt x="274" y="262"/>
                    </a:lnTo>
                    <a:close/>
                    <a:moveTo>
                      <a:pt x="143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941"/>
                    </a:lnTo>
                    <a:cubicBezTo>
                      <a:pt x="0" y="1012"/>
                      <a:pt x="60" y="1072"/>
                      <a:pt x="143" y="1072"/>
                    </a:cubicBezTo>
                    <a:lnTo>
                      <a:pt x="941" y="1072"/>
                    </a:lnTo>
                    <a:cubicBezTo>
                      <a:pt x="1012" y="1072"/>
                      <a:pt x="1072" y="1012"/>
                      <a:pt x="1072" y="941"/>
                    </a:cubicBezTo>
                    <a:lnTo>
                      <a:pt x="1072" y="131"/>
                    </a:lnTo>
                    <a:cubicBezTo>
                      <a:pt x="1060" y="60"/>
                      <a:pt x="1000" y="0"/>
                      <a:pt x="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1974;p69">
                <a:extLst>
                  <a:ext uri="{FF2B5EF4-FFF2-40B4-BE49-F238E27FC236}">
                    <a16:creationId xmlns:a16="http://schemas.microsoft.com/office/drawing/2014/main" id="{1A4136E4-CA2D-0382-7974-C311B724E703}"/>
                  </a:ext>
                </a:extLst>
              </p:cNvPr>
              <p:cNvSpPr/>
              <p:nvPr/>
            </p:nvSpPr>
            <p:spPr>
              <a:xfrm>
                <a:off x="5264474" y="3007116"/>
                <a:ext cx="26196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63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5"/>
                      <a:pt x="60" y="262"/>
                      <a:pt x="132" y="262"/>
                    </a:cubicBezTo>
                    <a:lnTo>
                      <a:pt x="679" y="262"/>
                    </a:lnTo>
                    <a:cubicBezTo>
                      <a:pt x="763" y="262"/>
                      <a:pt x="822" y="215"/>
                      <a:pt x="822" y="131"/>
                    </a:cubicBezTo>
                    <a:cubicBezTo>
                      <a:pt x="822" y="60"/>
                      <a:pt x="763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1975;p69">
                <a:extLst>
                  <a:ext uri="{FF2B5EF4-FFF2-40B4-BE49-F238E27FC236}">
                    <a16:creationId xmlns:a16="http://schemas.microsoft.com/office/drawing/2014/main" id="{4A51DFA0-8682-6F89-C43D-365D0311273F}"/>
                  </a:ext>
                </a:extLst>
              </p:cNvPr>
              <p:cNvSpPr/>
              <p:nvPr/>
            </p:nvSpPr>
            <p:spPr>
              <a:xfrm>
                <a:off x="5264856" y="3029079"/>
                <a:ext cx="86068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63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3" y="263"/>
                    </a:cubicBezTo>
                    <a:lnTo>
                      <a:pt x="2560" y="263"/>
                    </a:lnTo>
                    <a:cubicBezTo>
                      <a:pt x="2644" y="263"/>
                      <a:pt x="2703" y="203"/>
                      <a:pt x="2703" y="132"/>
                    </a:cubicBezTo>
                    <a:cubicBezTo>
                      <a:pt x="2679" y="60"/>
                      <a:pt x="2620" y="1"/>
                      <a:pt x="25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1976;p69">
                <a:extLst>
                  <a:ext uri="{FF2B5EF4-FFF2-40B4-BE49-F238E27FC236}">
                    <a16:creationId xmlns:a16="http://schemas.microsoft.com/office/drawing/2014/main" id="{17B20AC2-65E0-41EC-E4F5-7190103FD03C}"/>
                  </a:ext>
                </a:extLst>
              </p:cNvPr>
              <p:cNvSpPr/>
              <p:nvPr/>
            </p:nvSpPr>
            <p:spPr>
              <a:xfrm>
                <a:off x="5227710" y="3062819"/>
                <a:ext cx="5156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75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1489" y="274"/>
                    </a:lnTo>
                    <a:cubicBezTo>
                      <a:pt x="1560" y="274"/>
                      <a:pt x="1620" y="215"/>
                      <a:pt x="1620" y="143"/>
                    </a:cubicBezTo>
                    <a:cubicBezTo>
                      <a:pt x="1620" y="72"/>
                      <a:pt x="1560" y="0"/>
                      <a:pt x="14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977;p69">
                <a:extLst>
                  <a:ext uri="{FF2B5EF4-FFF2-40B4-BE49-F238E27FC236}">
                    <a16:creationId xmlns:a16="http://schemas.microsoft.com/office/drawing/2014/main" id="{13BE496A-F100-3C11-7D17-A210DA298AC4}"/>
                  </a:ext>
                </a:extLst>
              </p:cNvPr>
              <p:cNvSpPr/>
              <p:nvPr/>
            </p:nvSpPr>
            <p:spPr>
              <a:xfrm>
                <a:off x="5196644" y="3182945"/>
                <a:ext cx="42461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63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3"/>
                      <a:pt x="60" y="263"/>
                      <a:pt x="143" y="263"/>
                    </a:cubicBezTo>
                    <a:lnTo>
                      <a:pt x="1191" y="263"/>
                    </a:lnTo>
                    <a:cubicBezTo>
                      <a:pt x="1274" y="263"/>
                      <a:pt x="1334" y="203"/>
                      <a:pt x="1334" y="132"/>
                    </a:cubicBezTo>
                    <a:cubicBezTo>
                      <a:pt x="1310" y="60"/>
                      <a:pt x="1274" y="1"/>
                      <a:pt x="1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978;p69">
                <a:extLst>
                  <a:ext uri="{FF2B5EF4-FFF2-40B4-BE49-F238E27FC236}">
                    <a16:creationId xmlns:a16="http://schemas.microsoft.com/office/drawing/2014/main" id="{235FB694-3E5B-2C51-047B-5608DF3912E2}"/>
                  </a:ext>
                </a:extLst>
              </p:cNvPr>
              <p:cNvSpPr/>
              <p:nvPr/>
            </p:nvSpPr>
            <p:spPr>
              <a:xfrm>
                <a:off x="5210299" y="3013928"/>
                <a:ext cx="222110" cy="201261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6323" extrusionOk="0">
                    <a:moveTo>
                      <a:pt x="4679" y="2632"/>
                    </a:moveTo>
                    <a:lnTo>
                      <a:pt x="4274" y="2929"/>
                    </a:lnTo>
                    <a:lnTo>
                      <a:pt x="1441" y="2929"/>
                    </a:lnTo>
                    <a:lnTo>
                      <a:pt x="1024" y="2632"/>
                    </a:lnTo>
                    <a:close/>
                    <a:moveTo>
                      <a:pt x="3905" y="3168"/>
                    </a:moveTo>
                    <a:lnTo>
                      <a:pt x="3500" y="3465"/>
                    </a:lnTo>
                    <a:lnTo>
                      <a:pt x="2179" y="3465"/>
                    </a:lnTo>
                    <a:lnTo>
                      <a:pt x="1774" y="3168"/>
                    </a:lnTo>
                    <a:close/>
                    <a:moveTo>
                      <a:pt x="3143" y="3727"/>
                    </a:moveTo>
                    <a:lnTo>
                      <a:pt x="2846" y="3942"/>
                    </a:lnTo>
                    <a:lnTo>
                      <a:pt x="2548" y="3727"/>
                    </a:lnTo>
                    <a:close/>
                    <a:moveTo>
                      <a:pt x="6239" y="1"/>
                    </a:moveTo>
                    <a:cubicBezTo>
                      <a:pt x="6167" y="1"/>
                      <a:pt x="6108" y="48"/>
                      <a:pt x="6108" y="132"/>
                    </a:cubicBezTo>
                    <a:lnTo>
                      <a:pt x="6108" y="1263"/>
                    </a:lnTo>
                    <a:lnTo>
                      <a:pt x="6108" y="1596"/>
                    </a:lnTo>
                    <a:lnTo>
                      <a:pt x="5036" y="2382"/>
                    </a:lnTo>
                    <a:lnTo>
                      <a:pt x="667" y="2382"/>
                    </a:lnTo>
                    <a:lnTo>
                      <a:pt x="226" y="2060"/>
                    </a:lnTo>
                    <a:cubicBezTo>
                      <a:pt x="204" y="2047"/>
                      <a:pt x="180" y="2040"/>
                      <a:pt x="156" y="2040"/>
                    </a:cubicBezTo>
                    <a:cubicBezTo>
                      <a:pt x="116" y="2040"/>
                      <a:pt x="77" y="2059"/>
                      <a:pt x="48" y="2096"/>
                    </a:cubicBezTo>
                    <a:cubicBezTo>
                      <a:pt x="0" y="2156"/>
                      <a:pt x="24" y="2227"/>
                      <a:pt x="83" y="2275"/>
                    </a:cubicBezTo>
                    <a:lnTo>
                      <a:pt x="2786" y="4203"/>
                    </a:lnTo>
                    <a:cubicBezTo>
                      <a:pt x="2810" y="4221"/>
                      <a:pt x="2837" y="4230"/>
                      <a:pt x="2863" y="4230"/>
                    </a:cubicBezTo>
                    <a:cubicBezTo>
                      <a:pt x="2890" y="4230"/>
                      <a:pt x="2917" y="4221"/>
                      <a:pt x="2941" y="4203"/>
                    </a:cubicBezTo>
                    <a:lnTo>
                      <a:pt x="6703" y="1513"/>
                    </a:lnTo>
                    <a:lnTo>
                      <a:pt x="6703" y="6049"/>
                    </a:lnTo>
                    <a:lnTo>
                      <a:pt x="786" y="6049"/>
                    </a:lnTo>
                    <a:cubicBezTo>
                      <a:pt x="702" y="6049"/>
                      <a:pt x="643" y="6108"/>
                      <a:pt x="643" y="6192"/>
                    </a:cubicBezTo>
                    <a:cubicBezTo>
                      <a:pt x="643" y="6263"/>
                      <a:pt x="702" y="6323"/>
                      <a:pt x="786" y="6323"/>
                    </a:cubicBezTo>
                    <a:lnTo>
                      <a:pt x="6834" y="6323"/>
                    </a:lnTo>
                    <a:cubicBezTo>
                      <a:pt x="6918" y="6323"/>
                      <a:pt x="6977" y="6263"/>
                      <a:pt x="6977" y="6192"/>
                    </a:cubicBezTo>
                    <a:lnTo>
                      <a:pt x="6977" y="1263"/>
                    </a:lnTo>
                    <a:cubicBezTo>
                      <a:pt x="6941" y="1263"/>
                      <a:pt x="6941" y="1239"/>
                      <a:pt x="6941" y="1239"/>
                    </a:cubicBezTo>
                    <a:cubicBezTo>
                      <a:pt x="6929" y="1191"/>
                      <a:pt x="6882" y="1132"/>
                      <a:pt x="6810" y="1132"/>
                    </a:cubicBezTo>
                    <a:lnTo>
                      <a:pt x="6370" y="1132"/>
                    </a:lnTo>
                    <a:lnTo>
                      <a:pt x="6370" y="132"/>
                    </a:lnTo>
                    <a:cubicBezTo>
                      <a:pt x="6370" y="48"/>
                      <a:pt x="6310" y="1"/>
                      <a:pt x="6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11971;p69">
              <a:extLst>
                <a:ext uri="{FF2B5EF4-FFF2-40B4-BE49-F238E27FC236}">
                  <a16:creationId xmlns:a16="http://schemas.microsoft.com/office/drawing/2014/main" id="{CD4FC252-91EF-0077-1825-1E4E348F26D2}"/>
                </a:ext>
              </a:extLst>
            </p:cNvPr>
            <p:cNvGrpSpPr/>
            <p:nvPr/>
          </p:nvGrpSpPr>
          <p:grpSpPr>
            <a:xfrm>
              <a:off x="4596554" y="3479704"/>
              <a:ext cx="261929" cy="280550"/>
              <a:chOff x="5170480" y="2934639"/>
              <a:chExt cx="261929" cy="280550"/>
            </a:xfrm>
            <a:solidFill>
              <a:schemeClr val="tx1">
                <a:lumMod val="75000"/>
              </a:schemeClr>
            </a:solidFill>
          </p:grpSpPr>
          <p:sp>
            <p:nvSpPr>
              <p:cNvPr id="81" name="Google Shape;11972;p69">
                <a:extLst>
                  <a:ext uri="{FF2B5EF4-FFF2-40B4-BE49-F238E27FC236}">
                    <a16:creationId xmlns:a16="http://schemas.microsoft.com/office/drawing/2014/main" id="{A0E328D9-0A31-7E81-0DED-AA2F51EB241F}"/>
                  </a:ext>
                </a:extLst>
              </p:cNvPr>
              <p:cNvSpPr/>
              <p:nvPr/>
            </p:nvSpPr>
            <p:spPr>
              <a:xfrm>
                <a:off x="5170480" y="2934639"/>
                <a:ext cx="243340" cy="280550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8814" extrusionOk="0">
                    <a:moveTo>
                      <a:pt x="4192" y="301"/>
                    </a:moveTo>
                    <a:lnTo>
                      <a:pt x="5228" y="1337"/>
                    </a:lnTo>
                    <a:lnTo>
                      <a:pt x="3144" y="1337"/>
                    </a:lnTo>
                    <a:lnTo>
                      <a:pt x="4192" y="301"/>
                    </a:lnTo>
                    <a:close/>
                    <a:moveTo>
                      <a:pt x="4190" y="0"/>
                    </a:moveTo>
                    <a:cubicBezTo>
                      <a:pt x="4156" y="0"/>
                      <a:pt x="4120" y="9"/>
                      <a:pt x="4097" y="27"/>
                    </a:cubicBezTo>
                    <a:lnTo>
                      <a:pt x="2787" y="1337"/>
                    </a:lnTo>
                    <a:lnTo>
                      <a:pt x="703" y="1337"/>
                    </a:lnTo>
                    <a:cubicBezTo>
                      <a:pt x="632" y="1337"/>
                      <a:pt x="572" y="1396"/>
                      <a:pt x="572" y="1480"/>
                    </a:cubicBezTo>
                    <a:lnTo>
                      <a:pt x="572" y="3623"/>
                    </a:lnTo>
                    <a:lnTo>
                      <a:pt x="144" y="3623"/>
                    </a:lnTo>
                    <a:cubicBezTo>
                      <a:pt x="60" y="3623"/>
                      <a:pt x="1" y="3682"/>
                      <a:pt x="1" y="3754"/>
                    </a:cubicBezTo>
                    <a:lnTo>
                      <a:pt x="1" y="8683"/>
                    </a:lnTo>
                    <a:cubicBezTo>
                      <a:pt x="1" y="8754"/>
                      <a:pt x="60" y="8814"/>
                      <a:pt x="144" y="8814"/>
                    </a:cubicBezTo>
                    <a:lnTo>
                      <a:pt x="1489" y="8814"/>
                    </a:lnTo>
                    <a:cubicBezTo>
                      <a:pt x="1572" y="8814"/>
                      <a:pt x="1632" y="8754"/>
                      <a:pt x="1632" y="8683"/>
                    </a:cubicBezTo>
                    <a:cubicBezTo>
                      <a:pt x="1632" y="8599"/>
                      <a:pt x="1572" y="8540"/>
                      <a:pt x="1489" y="8540"/>
                    </a:cubicBezTo>
                    <a:lnTo>
                      <a:pt x="275" y="8540"/>
                    </a:lnTo>
                    <a:lnTo>
                      <a:pt x="275" y="4004"/>
                    </a:lnTo>
                    <a:lnTo>
                      <a:pt x="882" y="4456"/>
                    </a:lnTo>
                    <a:cubicBezTo>
                      <a:pt x="904" y="4469"/>
                      <a:pt x="928" y="4476"/>
                      <a:pt x="952" y="4476"/>
                    </a:cubicBezTo>
                    <a:cubicBezTo>
                      <a:pt x="992" y="4476"/>
                      <a:pt x="1031" y="4458"/>
                      <a:pt x="1061" y="4420"/>
                    </a:cubicBezTo>
                    <a:cubicBezTo>
                      <a:pt x="1108" y="4361"/>
                      <a:pt x="1096" y="4289"/>
                      <a:pt x="1037" y="4242"/>
                    </a:cubicBezTo>
                    <a:lnTo>
                      <a:pt x="834" y="4087"/>
                    </a:lnTo>
                    <a:lnTo>
                      <a:pt x="834" y="3766"/>
                    </a:lnTo>
                    <a:lnTo>
                      <a:pt x="834" y="3754"/>
                    </a:lnTo>
                    <a:lnTo>
                      <a:pt x="834" y="3730"/>
                    </a:lnTo>
                    <a:lnTo>
                      <a:pt x="834" y="1610"/>
                    </a:lnTo>
                    <a:lnTo>
                      <a:pt x="7371" y="1610"/>
                    </a:lnTo>
                    <a:lnTo>
                      <a:pt x="7371" y="2099"/>
                    </a:lnTo>
                    <a:cubicBezTo>
                      <a:pt x="7371" y="2170"/>
                      <a:pt x="7430" y="2230"/>
                      <a:pt x="7502" y="2230"/>
                    </a:cubicBezTo>
                    <a:cubicBezTo>
                      <a:pt x="7585" y="2230"/>
                      <a:pt x="7645" y="2170"/>
                      <a:pt x="7645" y="2099"/>
                    </a:cubicBezTo>
                    <a:lnTo>
                      <a:pt x="7645" y="1468"/>
                    </a:lnTo>
                    <a:cubicBezTo>
                      <a:pt x="7633" y="1396"/>
                      <a:pt x="7573" y="1337"/>
                      <a:pt x="7490" y="1337"/>
                    </a:cubicBezTo>
                    <a:lnTo>
                      <a:pt x="5585" y="1337"/>
                    </a:lnTo>
                    <a:lnTo>
                      <a:pt x="4275" y="27"/>
                    </a:lnTo>
                    <a:cubicBezTo>
                      <a:pt x="4257" y="9"/>
                      <a:pt x="4225" y="0"/>
                      <a:pt x="41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973;p69">
                <a:extLst>
                  <a:ext uri="{FF2B5EF4-FFF2-40B4-BE49-F238E27FC236}">
                    <a16:creationId xmlns:a16="http://schemas.microsoft.com/office/drawing/2014/main" id="{79F1F5CD-1526-8D1B-7C0F-CAAAC650CB62}"/>
                  </a:ext>
                </a:extLst>
              </p:cNvPr>
              <p:cNvSpPr/>
              <p:nvPr/>
            </p:nvSpPr>
            <p:spPr>
              <a:xfrm>
                <a:off x="5217493" y="3007116"/>
                <a:ext cx="34122" cy="34122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72" extrusionOk="0">
                    <a:moveTo>
                      <a:pt x="810" y="262"/>
                    </a:moveTo>
                    <a:lnTo>
                      <a:pt x="810" y="810"/>
                    </a:lnTo>
                    <a:lnTo>
                      <a:pt x="274" y="810"/>
                    </a:lnTo>
                    <a:lnTo>
                      <a:pt x="274" y="262"/>
                    </a:lnTo>
                    <a:close/>
                    <a:moveTo>
                      <a:pt x="143" y="0"/>
                    </a:moveTo>
                    <a:cubicBezTo>
                      <a:pt x="60" y="0"/>
                      <a:pt x="0" y="60"/>
                      <a:pt x="0" y="131"/>
                    </a:cubicBezTo>
                    <a:lnTo>
                      <a:pt x="0" y="941"/>
                    </a:lnTo>
                    <a:cubicBezTo>
                      <a:pt x="0" y="1012"/>
                      <a:pt x="60" y="1072"/>
                      <a:pt x="143" y="1072"/>
                    </a:cubicBezTo>
                    <a:lnTo>
                      <a:pt x="941" y="1072"/>
                    </a:lnTo>
                    <a:cubicBezTo>
                      <a:pt x="1012" y="1072"/>
                      <a:pt x="1072" y="1012"/>
                      <a:pt x="1072" y="941"/>
                    </a:cubicBezTo>
                    <a:lnTo>
                      <a:pt x="1072" y="131"/>
                    </a:lnTo>
                    <a:cubicBezTo>
                      <a:pt x="1060" y="60"/>
                      <a:pt x="1000" y="0"/>
                      <a:pt x="9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974;p69">
                <a:extLst>
                  <a:ext uri="{FF2B5EF4-FFF2-40B4-BE49-F238E27FC236}">
                    <a16:creationId xmlns:a16="http://schemas.microsoft.com/office/drawing/2014/main" id="{C777B840-A93A-7BE4-2130-A217785D3808}"/>
                  </a:ext>
                </a:extLst>
              </p:cNvPr>
              <p:cNvSpPr/>
              <p:nvPr/>
            </p:nvSpPr>
            <p:spPr>
              <a:xfrm>
                <a:off x="5264474" y="3007116"/>
                <a:ext cx="26196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63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5"/>
                      <a:pt x="60" y="262"/>
                      <a:pt x="132" y="262"/>
                    </a:cubicBezTo>
                    <a:lnTo>
                      <a:pt x="679" y="262"/>
                    </a:lnTo>
                    <a:cubicBezTo>
                      <a:pt x="763" y="262"/>
                      <a:pt x="822" y="215"/>
                      <a:pt x="822" y="131"/>
                    </a:cubicBezTo>
                    <a:cubicBezTo>
                      <a:pt x="822" y="60"/>
                      <a:pt x="763" y="0"/>
                      <a:pt x="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975;p69">
                <a:extLst>
                  <a:ext uri="{FF2B5EF4-FFF2-40B4-BE49-F238E27FC236}">
                    <a16:creationId xmlns:a16="http://schemas.microsoft.com/office/drawing/2014/main" id="{E7C9C6A5-DB17-06F3-3546-91F6EB4AA4B2}"/>
                  </a:ext>
                </a:extLst>
              </p:cNvPr>
              <p:cNvSpPr/>
              <p:nvPr/>
            </p:nvSpPr>
            <p:spPr>
              <a:xfrm>
                <a:off x="5264856" y="3029079"/>
                <a:ext cx="86068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63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3" y="263"/>
                    </a:cubicBezTo>
                    <a:lnTo>
                      <a:pt x="2560" y="263"/>
                    </a:lnTo>
                    <a:cubicBezTo>
                      <a:pt x="2644" y="263"/>
                      <a:pt x="2703" y="203"/>
                      <a:pt x="2703" y="132"/>
                    </a:cubicBezTo>
                    <a:cubicBezTo>
                      <a:pt x="2679" y="60"/>
                      <a:pt x="2620" y="1"/>
                      <a:pt x="25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976;p69">
                <a:extLst>
                  <a:ext uri="{FF2B5EF4-FFF2-40B4-BE49-F238E27FC236}">
                    <a16:creationId xmlns:a16="http://schemas.microsoft.com/office/drawing/2014/main" id="{E0C736BD-0F52-89E0-606F-992DB4EEF299}"/>
                  </a:ext>
                </a:extLst>
              </p:cNvPr>
              <p:cNvSpPr/>
              <p:nvPr/>
            </p:nvSpPr>
            <p:spPr>
              <a:xfrm>
                <a:off x="5227710" y="3062819"/>
                <a:ext cx="51565" cy="8753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275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74"/>
                      <a:pt x="132" y="274"/>
                    </a:cubicBezTo>
                    <a:lnTo>
                      <a:pt x="1489" y="274"/>
                    </a:lnTo>
                    <a:cubicBezTo>
                      <a:pt x="1560" y="274"/>
                      <a:pt x="1620" y="215"/>
                      <a:pt x="1620" y="143"/>
                    </a:cubicBezTo>
                    <a:cubicBezTo>
                      <a:pt x="1620" y="72"/>
                      <a:pt x="1560" y="0"/>
                      <a:pt x="14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1977;p69">
                <a:extLst>
                  <a:ext uri="{FF2B5EF4-FFF2-40B4-BE49-F238E27FC236}">
                    <a16:creationId xmlns:a16="http://schemas.microsoft.com/office/drawing/2014/main" id="{0D1F4FA9-186F-CDE7-8536-EAFD4839BBE0}"/>
                  </a:ext>
                </a:extLst>
              </p:cNvPr>
              <p:cNvSpPr/>
              <p:nvPr/>
            </p:nvSpPr>
            <p:spPr>
              <a:xfrm>
                <a:off x="5196644" y="3182945"/>
                <a:ext cx="42461" cy="8371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263" extrusionOk="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3"/>
                      <a:pt x="60" y="263"/>
                      <a:pt x="143" y="263"/>
                    </a:cubicBezTo>
                    <a:lnTo>
                      <a:pt x="1191" y="263"/>
                    </a:lnTo>
                    <a:cubicBezTo>
                      <a:pt x="1274" y="263"/>
                      <a:pt x="1334" y="203"/>
                      <a:pt x="1334" y="132"/>
                    </a:cubicBezTo>
                    <a:cubicBezTo>
                      <a:pt x="1310" y="60"/>
                      <a:pt x="1274" y="1"/>
                      <a:pt x="1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1978;p69">
                <a:extLst>
                  <a:ext uri="{FF2B5EF4-FFF2-40B4-BE49-F238E27FC236}">
                    <a16:creationId xmlns:a16="http://schemas.microsoft.com/office/drawing/2014/main" id="{C0E1AFB7-5AA0-132C-F452-1EFF9D9E9385}"/>
                  </a:ext>
                </a:extLst>
              </p:cNvPr>
              <p:cNvSpPr/>
              <p:nvPr/>
            </p:nvSpPr>
            <p:spPr>
              <a:xfrm>
                <a:off x="5210299" y="3013928"/>
                <a:ext cx="222110" cy="201261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6323" extrusionOk="0">
                    <a:moveTo>
                      <a:pt x="4679" y="2632"/>
                    </a:moveTo>
                    <a:lnTo>
                      <a:pt x="4274" y="2929"/>
                    </a:lnTo>
                    <a:lnTo>
                      <a:pt x="1441" y="2929"/>
                    </a:lnTo>
                    <a:lnTo>
                      <a:pt x="1024" y="2632"/>
                    </a:lnTo>
                    <a:close/>
                    <a:moveTo>
                      <a:pt x="3905" y="3168"/>
                    </a:moveTo>
                    <a:lnTo>
                      <a:pt x="3500" y="3465"/>
                    </a:lnTo>
                    <a:lnTo>
                      <a:pt x="2179" y="3465"/>
                    </a:lnTo>
                    <a:lnTo>
                      <a:pt x="1774" y="3168"/>
                    </a:lnTo>
                    <a:close/>
                    <a:moveTo>
                      <a:pt x="3143" y="3727"/>
                    </a:moveTo>
                    <a:lnTo>
                      <a:pt x="2846" y="3942"/>
                    </a:lnTo>
                    <a:lnTo>
                      <a:pt x="2548" y="3727"/>
                    </a:lnTo>
                    <a:close/>
                    <a:moveTo>
                      <a:pt x="6239" y="1"/>
                    </a:moveTo>
                    <a:cubicBezTo>
                      <a:pt x="6167" y="1"/>
                      <a:pt x="6108" y="48"/>
                      <a:pt x="6108" y="132"/>
                    </a:cubicBezTo>
                    <a:lnTo>
                      <a:pt x="6108" y="1263"/>
                    </a:lnTo>
                    <a:lnTo>
                      <a:pt x="6108" y="1596"/>
                    </a:lnTo>
                    <a:lnTo>
                      <a:pt x="5036" y="2382"/>
                    </a:lnTo>
                    <a:lnTo>
                      <a:pt x="667" y="2382"/>
                    </a:lnTo>
                    <a:lnTo>
                      <a:pt x="226" y="2060"/>
                    </a:lnTo>
                    <a:cubicBezTo>
                      <a:pt x="204" y="2047"/>
                      <a:pt x="180" y="2040"/>
                      <a:pt x="156" y="2040"/>
                    </a:cubicBezTo>
                    <a:cubicBezTo>
                      <a:pt x="116" y="2040"/>
                      <a:pt x="77" y="2059"/>
                      <a:pt x="48" y="2096"/>
                    </a:cubicBezTo>
                    <a:cubicBezTo>
                      <a:pt x="0" y="2156"/>
                      <a:pt x="24" y="2227"/>
                      <a:pt x="83" y="2275"/>
                    </a:cubicBezTo>
                    <a:lnTo>
                      <a:pt x="2786" y="4203"/>
                    </a:lnTo>
                    <a:cubicBezTo>
                      <a:pt x="2810" y="4221"/>
                      <a:pt x="2837" y="4230"/>
                      <a:pt x="2863" y="4230"/>
                    </a:cubicBezTo>
                    <a:cubicBezTo>
                      <a:pt x="2890" y="4230"/>
                      <a:pt x="2917" y="4221"/>
                      <a:pt x="2941" y="4203"/>
                    </a:cubicBezTo>
                    <a:lnTo>
                      <a:pt x="6703" y="1513"/>
                    </a:lnTo>
                    <a:lnTo>
                      <a:pt x="6703" y="6049"/>
                    </a:lnTo>
                    <a:lnTo>
                      <a:pt x="786" y="6049"/>
                    </a:lnTo>
                    <a:cubicBezTo>
                      <a:pt x="702" y="6049"/>
                      <a:pt x="643" y="6108"/>
                      <a:pt x="643" y="6192"/>
                    </a:cubicBezTo>
                    <a:cubicBezTo>
                      <a:pt x="643" y="6263"/>
                      <a:pt x="702" y="6323"/>
                      <a:pt x="786" y="6323"/>
                    </a:cubicBezTo>
                    <a:lnTo>
                      <a:pt x="6834" y="6323"/>
                    </a:lnTo>
                    <a:cubicBezTo>
                      <a:pt x="6918" y="6323"/>
                      <a:pt x="6977" y="6263"/>
                      <a:pt x="6977" y="6192"/>
                    </a:cubicBezTo>
                    <a:lnTo>
                      <a:pt x="6977" y="1263"/>
                    </a:lnTo>
                    <a:cubicBezTo>
                      <a:pt x="6941" y="1263"/>
                      <a:pt x="6941" y="1239"/>
                      <a:pt x="6941" y="1239"/>
                    </a:cubicBezTo>
                    <a:cubicBezTo>
                      <a:pt x="6929" y="1191"/>
                      <a:pt x="6882" y="1132"/>
                      <a:pt x="6810" y="1132"/>
                    </a:cubicBezTo>
                    <a:lnTo>
                      <a:pt x="6370" y="1132"/>
                    </a:lnTo>
                    <a:lnTo>
                      <a:pt x="6370" y="132"/>
                    </a:lnTo>
                    <a:cubicBezTo>
                      <a:pt x="6370" y="48"/>
                      <a:pt x="6310" y="1"/>
                      <a:pt x="62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CDCA25-8451-E288-AE55-11D3572D294C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2D5887EC-2954-A0C1-509E-67E312034261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76F71A10-9967-AB82-F092-7610176B7955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BE7E8CBE-E724-CCA1-3DA0-AEBB5BE02221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954DF29-6468-E239-F255-98118F1F23F0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66C8742-403A-5365-4E3E-A95347B6E0D9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26FE34E-06C1-9C89-0728-EB69330A1154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91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CC0-E8C6-2DE9-3C44-C913EAD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control</a:t>
            </a:r>
            <a:br>
              <a:rPr lang="en-US" dirty="0"/>
            </a:br>
            <a:endParaRPr lang="en-US" dirty="0"/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33928CC0-B2DD-C339-8173-37FB1E0E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B555B-7D39-44E6-9386-F26A889643D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Google Shape;289;p36">
            <a:extLst>
              <a:ext uri="{FF2B5EF4-FFF2-40B4-BE49-F238E27FC236}">
                <a16:creationId xmlns:a16="http://schemas.microsoft.com/office/drawing/2014/main" id="{3C0422B4-458D-D5E2-5054-57C02F19CF58}"/>
              </a:ext>
            </a:extLst>
          </p:cNvPr>
          <p:cNvSpPr txBox="1">
            <a:spLocks/>
          </p:cNvSpPr>
          <p:nvPr/>
        </p:nvSpPr>
        <p:spPr>
          <a:xfrm>
            <a:off x="456686" y="1060353"/>
            <a:ext cx="3181039" cy="461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rgbClr val="283D55"/>
                </a:solidFill>
                <a:latin typeface="Be Vietnam Pro" panose="020B0604020202020204" charset="0"/>
              </a:rPr>
              <a:t>Context</a:t>
            </a:r>
          </a:p>
        </p:txBody>
      </p:sp>
      <p:sp>
        <p:nvSpPr>
          <p:cNvPr id="13" name="Google Shape;291;p36">
            <a:extLst>
              <a:ext uri="{FF2B5EF4-FFF2-40B4-BE49-F238E27FC236}">
                <a16:creationId xmlns:a16="http://schemas.microsoft.com/office/drawing/2014/main" id="{A4F7F350-886C-ECF1-E683-A80DC9ADA8C0}"/>
              </a:ext>
            </a:extLst>
          </p:cNvPr>
          <p:cNvSpPr txBox="1">
            <a:spLocks/>
          </p:cNvSpPr>
          <p:nvPr/>
        </p:nvSpPr>
        <p:spPr>
          <a:xfrm>
            <a:off x="456686" y="1480188"/>
            <a:ext cx="3467739" cy="369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283D55"/>
                </a:solidFill>
                <a:latin typeface="Be Vietnam Pro" panose="020B0604020202020204" charset="0"/>
              </a:rPr>
              <a:t>Doctor requests to access EMR of patient</a:t>
            </a:r>
          </a:p>
        </p:txBody>
      </p:sp>
      <p:sp>
        <p:nvSpPr>
          <p:cNvPr id="206" name="Google Shape;501;p25">
            <a:extLst>
              <a:ext uri="{FF2B5EF4-FFF2-40B4-BE49-F238E27FC236}">
                <a16:creationId xmlns:a16="http://schemas.microsoft.com/office/drawing/2014/main" id="{E501A157-1D61-0144-EB71-41AD42846D00}"/>
              </a:ext>
            </a:extLst>
          </p:cNvPr>
          <p:cNvSpPr/>
          <p:nvPr/>
        </p:nvSpPr>
        <p:spPr>
          <a:xfrm>
            <a:off x="4311793" y="3947065"/>
            <a:ext cx="3885465" cy="757437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207" name="Google Shape;502;p25">
            <a:extLst>
              <a:ext uri="{FF2B5EF4-FFF2-40B4-BE49-F238E27FC236}">
                <a16:creationId xmlns:a16="http://schemas.microsoft.com/office/drawing/2014/main" id="{97DF242A-DFB0-8963-C8AF-F07CE6162ED5}"/>
              </a:ext>
            </a:extLst>
          </p:cNvPr>
          <p:cNvSpPr/>
          <p:nvPr/>
        </p:nvSpPr>
        <p:spPr>
          <a:xfrm>
            <a:off x="4311781" y="3947065"/>
            <a:ext cx="882275" cy="1024593"/>
          </a:xfrm>
          <a:custGeom>
            <a:avLst/>
            <a:gdLst/>
            <a:ahLst/>
            <a:cxnLst/>
            <a:rect l="l" t="t" r="r" b="b"/>
            <a:pathLst>
              <a:path w="35291" h="39863" extrusionOk="0">
                <a:moveTo>
                  <a:pt x="0" y="1"/>
                </a:moveTo>
                <a:lnTo>
                  <a:pt x="0" y="29468"/>
                </a:lnTo>
                <a:lnTo>
                  <a:pt x="17645" y="39863"/>
                </a:lnTo>
                <a:lnTo>
                  <a:pt x="35291" y="29468"/>
                </a:lnTo>
                <a:lnTo>
                  <a:pt x="35291" y="1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9" name="Google Shape;507;p25">
            <a:extLst>
              <a:ext uri="{FF2B5EF4-FFF2-40B4-BE49-F238E27FC236}">
                <a16:creationId xmlns:a16="http://schemas.microsoft.com/office/drawing/2014/main" id="{DD94D873-A773-8412-7348-C7C42786FD5E}"/>
              </a:ext>
            </a:extLst>
          </p:cNvPr>
          <p:cNvSpPr txBox="1"/>
          <p:nvPr/>
        </p:nvSpPr>
        <p:spPr>
          <a:xfrm>
            <a:off x="5413493" y="4310507"/>
            <a:ext cx="2468238" cy="27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rPr>
              <a:t>Revoke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rPr>
              <a:t>doctor’s access rights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508;p25">
            <a:extLst>
              <a:ext uri="{FF2B5EF4-FFF2-40B4-BE49-F238E27FC236}">
                <a16:creationId xmlns:a16="http://schemas.microsoft.com/office/drawing/2014/main" id="{040594B4-109A-7947-39D5-77C5B766935D}"/>
              </a:ext>
            </a:extLst>
          </p:cNvPr>
          <p:cNvSpPr/>
          <p:nvPr/>
        </p:nvSpPr>
        <p:spPr>
          <a:xfrm>
            <a:off x="5880320" y="4057882"/>
            <a:ext cx="1394944" cy="27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Fira Sans Extra Condensed Medium"/>
                <a:cs typeface="Fira Sans Extra Condensed Medium"/>
                <a:sym typeface="Fira Sans Extra Condensed Medium"/>
              </a:rPr>
              <a:t>Termination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sym typeface="Arial"/>
            </a:endParaRPr>
          </a:p>
        </p:txBody>
      </p:sp>
      <p:sp>
        <p:nvSpPr>
          <p:cNvPr id="197" name="Google Shape;510;p25">
            <a:extLst>
              <a:ext uri="{FF2B5EF4-FFF2-40B4-BE49-F238E27FC236}">
                <a16:creationId xmlns:a16="http://schemas.microsoft.com/office/drawing/2014/main" id="{AA0CBEB2-017D-D0AE-9A2E-CB2C4485C4AA}"/>
              </a:ext>
            </a:extLst>
          </p:cNvPr>
          <p:cNvSpPr/>
          <p:nvPr/>
        </p:nvSpPr>
        <p:spPr>
          <a:xfrm>
            <a:off x="4311793" y="3161565"/>
            <a:ext cx="3885465" cy="7367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28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28"/>
                </a:lnTo>
                <a:lnTo>
                  <a:pt x="132303" y="0"/>
                </a:lnTo>
                <a:close/>
              </a:path>
            </a:pathLst>
          </a:custGeom>
          <a:solidFill>
            <a:srgbClr val="FCB5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98" name="Google Shape;511;p25">
            <a:extLst>
              <a:ext uri="{FF2B5EF4-FFF2-40B4-BE49-F238E27FC236}">
                <a16:creationId xmlns:a16="http://schemas.microsoft.com/office/drawing/2014/main" id="{293AB261-CBBE-121B-7784-09AB64C13567}"/>
              </a:ext>
            </a:extLst>
          </p:cNvPr>
          <p:cNvSpPr/>
          <p:nvPr/>
        </p:nvSpPr>
        <p:spPr>
          <a:xfrm>
            <a:off x="4311793" y="3161565"/>
            <a:ext cx="882250" cy="996575"/>
          </a:xfrm>
          <a:custGeom>
            <a:avLst/>
            <a:gdLst/>
            <a:ahLst/>
            <a:cxnLst/>
            <a:rect l="l" t="t" r="r" b="b"/>
            <a:pathLst>
              <a:path w="35290" h="39863" extrusionOk="0">
                <a:moveTo>
                  <a:pt x="0" y="0"/>
                </a:moveTo>
                <a:lnTo>
                  <a:pt x="0" y="29468"/>
                </a:lnTo>
                <a:lnTo>
                  <a:pt x="17645" y="39862"/>
                </a:lnTo>
                <a:lnTo>
                  <a:pt x="35290" y="29468"/>
                </a:lnTo>
                <a:lnTo>
                  <a:pt x="35290" y="0"/>
                </a:lnTo>
                <a:close/>
              </a:path>
            </a:pathLst>
          </a:custGeom>
          <a:solidFill>
            <a:srgbClr val="FDD77C"/>
          </a:solidFill>
          <a:ln>
            <a:noFill/>
          </a:ln>
        </p:spPr>
        <p:txBody>
          <a:bodyPr spcFirstLastPara="1" wrap="square" lIns="91425" tIns="91425" rIns="91425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kumimoji="0" sz="2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0" name="Google Shape;517;p25">
            <a:extLst>
              <a:ext uri="{FF2B5EF4-FFF2-40B4-BE49-F238E27FC236}">
                <a16:creationId xmlns:a16="http://schemas.microsoft.com/office/drawing/2014/main" id="{EE6377D9-E77D-D137-BDD8-0F72C6FF33D0}"/>
              </a:ext>
            </a:extLst>
          </p:cNvPr>
          <p:cNvSpPr txBox="1"/>
          <p:nvPr/>
        </p:nvSpPr>
        <p:spPr>
          <a:xfrm>
            <a:off x="5413493" y="3515183"/>
            <a:ext cx="23286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rPr>
              <a:t>How long can doctor access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518;p25">
            <a:extLst>
              <a:ext uri="{FF2B5EF4-FFF2-40B4-BE49-F238E27FC236}">
                <a16:creationId xmlns:a16="http://schemas.microsoft.com/office/drawing/2014/main" id="{A934660B-05EF-5779-13CA-E1B3DCDE4B6C}"/>
              </a:ext>
            </a:extLst>
          </p:cNvPr>
          <p:cNvSpPr/>
          <p:nvPr/>
        </p:nvSpPr>
        <p:spPr>
          <a:xfrm>
            <a:off x="5959793" y="3263628"/>
            <a:ext cx="12360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Fira Sans Extra Condensed Medium"/>
                <a:cs typeface="Fira Sans Extra Condensed Medium"/>
                <a:sym typeface="Fira Sans Extra Condensed Medium"/>
              </a:rPr>
              <a:t>Timeline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sym typeface="Arial"/>
            </a:endParaRPr>
          </a:p>
        </p:txBody>
      </p:sp>
      <p:sp>
        <p:nvSpPr>
          <p:cNvPr id="185" name="Google Shape;520;p25">
            <a:extLst>
              <a:ext uri="{FF2B5EF4-FFF2-40B4-BE49-F238E27FC236}">
                <a16:creationId xmlns:a16="http://schemas.microsoft.com/office/drawing/2014/main" id="{79E7ACF4-790D-9157-F554-41BD68016A77}"/>
              </a:ext>
            </a:extLst>
          </p:cNvPr>
          <p:cNvSpPr/>
          <p:nvPr/>
        </p:nvSpPr>
        <p:spPr>
          <a:xfrm>
            <a:off x="4311793" y="2366215"/>
            <a:ext cx="3885465" cy="736725"/>
          </a:xfrm>
          <a:custGeom>
            <a:avLst/>
            <a:gdLst/>
            <a:ahLst/>
            <a:cxnLst/>
            <a:rect l="l" t="t" r="r" b="b"/>
            <a:pathLst>
              <a:path w="140816" h="29469" extrusionOk="0">
                <a:moveTo>
                  <a:pt x="8514" y="1"/>
                </a:moveTo>
                <a:lnTo>
                  <a:pt x="1" y="14729"/>
                </a:lnTo>
                <a:lnTo>
                  <a:pt x="8514" y="29469"/>
                </a:lnTo>
                <a:lnTo>
                  <a:pt x="132303" y="29469"/>
                </a:lnTo>
                <a:lnTo>
                  <a:pt x="140816" y="14729"/>
                </a:lnTo>
                <a:lnTo>
                  <a:pt x="132303" y="1"/>
                </a:lnTo>
                <a:close/>
              </a:path>
            </a:pathLst>
          </a:custGeom>
          <a:solidFill>
            <a:srgbClr val="C8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86" name="Google Shape;521;p25">
            <a:extLst>
              <a:ext uri="{FF2B5EF4-FFF2-40B4-BE49-F238E27FC236}">
                <a16:creationId xmlns:a16="http://schemas.microsoft.com/office/drawing/2014/main" id="{4DF7E73E-5F92-3A25-97DF-3FDC00BBB7CE}"/>
              </a:ext>
            </a:extLst>
          </p:cNvPr>
          <p:cNvSpPr/>
          <p:nvPr/>
        </p:nvSpPr>
        <p:spPr>
          <a:xfrm>
            <a:off x="4311781" y="2366215"/>
            <a:ext cx="882275" cy="996575"/>
          </a:xfrm>
          <a:custGeom>
            <a:avLst/>
            <a:gdLst/>
            <a:ahLst/>
            <a:cxnLst/>
            <a:rect l="l" t="t" r="r" b="b"/>
            <a:pathLst>
              <a:path w="35291" h="39863" extrusionOk="0">
                <a:moveTo>
                  <a:pt x="1" y="1"/>
                </a:moveTo>
                <a:lnTo>
                  <a:pt x="1" y="29469"/>
                </a:lnTo>
                <a:lnTo>
                  <a:pt x="17646" y="39863"/>
                </a:lnTo>
                <a:lnTo>
                  <a:pt x="35291" y="29469"/>
                </a:lnTo>
                <a:lnTo>
                  <a:pt x="35291" y="1"/>
                </a:lnTo>
                <a:close/>
              </a:path>
            </a:pathLst>
          </a:custGeom>
          <a:solidFill>
            <a:srgbClr val="F48989"/>
          </a:solidFill>
          <a:ln>
            <a:noFill/>
          </a:ln>
        </p:spPr>
        <p:txBody>
          <a:bodyPr spcFirstLastPara="1" wrap="square" lIns="91425" tIns="91425" rIns="91425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kumimoji="0" sz="2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8" name="Google Shape;530;p25">
            <a:extLst>
              <a:ext uri="{FF2B5EF4-FFF2-40B4-BE49-F238E27FC236}">
                <a16:creationId xmlns:a16="http://schemas.microsoft.com/office/drawing/2014/main" id="{1F57196B-9B40-54A3-2727-261B5F9051A0}"/>
              </a:ext>
            </a:extLst>
          </p:cNvPr>
          <p:cNvSpPr txBox="1"/>
          <p:nvPr/>
        </p:nvSpPr>
        <p:spPr>
          <a:xfrm>
            <a:off x="5413492" y="2729671"/>
            <a:ext cx="2610699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rPr>
              <a:t>Check doctor’s access rights</a:t>
            </a:r>
          </a:p>
        </p:txBody>
      </p:sp>
      <p:sp>
        <p:nvSpPr>
          <p:cNvPr id="189" name="Google Shape;531;p25">
            <a:extLst>
              <a:ext uri="{FF2B5EF4-FFF2-40B4-BE49-F238E27FC236}">
                <a16:creationId xmlns:a16="http://schemas.microsoft.com/office/drawing/2014/main" id="{9AAE7F18-7AF2-CF2E-5603-D202C51D375B}"/>
              </a:ext>
            </a:extLst>
          </p:cNvPr>
          <p:cNvSpPr/>
          <p:nvPr/>
        </p:nvSpPr>
        <p:spPr>
          <a:xfrm>
            <a:off x="5841465" y="2476301"/>
            <a:ext cx="1485219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Fira Sans Extra Condensed Medium"/>
                <a:cs typeface="Fira Sans Extra Condensed Medium"/>
                <a:sym typeface="Fira Sans Extra Condensed Medium"/>
              </a:rPr>
              <a:t>Authorization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sym typeface="Arial"/>
            </a:endParaRPr>
          </a:p>
        </p:txBody>
      </p:sp>
      <p:sp>
        <p:nvSpPr>
          <p:cNvPr id="172" name="Google Shape;534;p25">
            <a:extLst>
              <a:ext uri="{FF2B5EF4-FFF2-40B4-BE49-F238E27FC236}">
                <a16:creationId xmlns:a16="http://schemas.microsoft.com/office/drawing/2014/main" id="{0121EDA2-8145-6773-67E3-DFB39771C7F6}"/>
              </a:ext>
            </a:extLst>
          </p:cNvPr>
          <p:cNvSpPr/>
          <p:nvPr/>
        </p:nvSpPr>
        <p:spPr>
          <a:xfrm>
            <a:off x="4311793" y="1580715"/>
            <a:ext cx="3885465" cy="736700"/>
          </a:xfrm>
          <a:custGeom>
            <a:avLst/>
            <a:gdLst/>
            <a:ahLst/>
            <a:cxnLst/>
            <a:rect l="l" t="t" r="r" b="b"/>
            <a:pathLst>
              <a:path w="140816" h="29468" extrusionOk="0">
                <a:moveTo>
                  <a:pt x="8514" y="0"/>
                </a:moveTo>
                <a:lnTo>
                  <a:pt x="1" y="14740"/>
                </a:lnTo>
                <a:lnTo>
                  <a:pt x="8514" y="29468"/>
                </a:lnTo>
                <a:lnTo>
                  <a:pt x="132303" y="29468"/>
                </a:lnTo>
                <a:lnTo>
                  <a:pt x="140816" y="14740"/>
                </a:lnTo>
                <a:lnTo>
                  <a:pt x="132303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3" name="Google Shape;535;p25">
            <a:extLst>
              <a:ext uri="{FF2B5EF4-FFF2-40B4-BE49-F238E27FC236}">
                <a16:creationId xmlns:a16="http://schemas.microsoft.com/office/drawing/2014/main" id="{FB27010D-9577-A366-F10E-DD3BAD929449}"/>
              </a:ext>
            </a:extLst>
          </p:cNvPr>
          <p:cNvSpPr/>
          <p:nvPr/>
        </p:nvSpPr>
        <p:spPr>
          <a:xfrm>
            <a:off x="5141706" y="1893853"/>
            <a:ext cx="44675" cy="204800"/>
          </a:xfrm>
          <a:custGeom>
            <a:avLst/>
            <a:gdLst/>
            <a:ahLst/>
            <a:cxnLst/>
            <a:rect l="l" t="t" r="r" b="b"/>
            <a:pathLst>
              <a:path w="1787" h="8192" extrusionOk="0">
                <a:moveTo>
                  <a:pt x="0" y="0"/>
                </a:moveTo>
                <a:lnTo>
                  <a:pt x="0" y="8192"/>
                </a:lnTo>
                <a:lnTo>
                  <a:pt x="1786" y="8192"/>
                </a:lnTo>
                <a:lnTo>
                  <a:pt x="178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4" name="Google Shape;536;p25">
            <a:extLst>
              <a:ext uri="{FF2B5EF4-FFF2-40B4-BE49-F238E27FC236}">
                <a16:creationId xmlns:a16="http://schemas.microsoft.com/office/drawing/2014/main" id="{FF6AEC5B-D95F-C05C-2BF4-9500F58B2498}"/>
              </a:ext>
            </a:extLst>
          </p:cNvPr>
          <p:cNvSpPr/>
          <p:nvPr/>
        </p:nvSpPr>
        <p:spPr>
          <a:xfrm>
            <a:off x="5082181" y="1931053"/>
            <a:ext cx="44650" cy="167600"/>
          </a:xfrm>
          <a:custGeom>
            <a:avLst/>
            <a:gdLst/>
            <a:ahLst/>
            <a:cxnLst/>
            <a:rect l="l" t="t" r="r" b="b"/>
            <a:pathLst>
              <a:path w="1786" h="6704" extrusionOk="0">
                <a:moveTo>
                  <a:pt x="0" y="1"/>
                </a:moveTo>
                <a:lnTo>
                  <a:pt x="0" y="6704"/>
                </a:lnTo>
                <a:lnTo>
                  <a:pt x="1786" y="6704"/>
                </a:lnTo>
                <a:lnTo>
                  <a:pt x="1786" y="1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5" name="Google Shape;537;p25">
            <a:extLst>
              <a:ext uri="{FF2B5EF4-FFF2-40B4-BE49-F238E27FC236}">
                <a16:creationId xmlns:a16="http://schemas.microsoft.com/office/drawing/2014/main" id="{B295D493-D68D-C746-923C-BE7EAA6AFEBA}"/>
              </a:ext>
            </a:extLst>
          </p:cNvPr>
          <p:cNvSpPr/>
          <p:nvPr/>
        </p:nvSpPr>
        <p:spPr>
          <a:xfrm>
            <a:off x="5026506" y="1968278"/>
            <a:ext cx="44675" cy="130375"/>
          </a:xfrm>
          <a:custGeom>
            <a:avLst/>
            <a:gdLst/>
            <a:ahLst/>
            <a:cxnLst/>
            <a:rect l="l" t="t" r="r" b="b"/>
            <a:pathLst>
              <a:path w="1787" h="5215" extrusionOk="0">
                <a:moveTo>
                  <a:pt x="1" y="0"/>
                </a:moveTo>
                <a:lnTo>
                  <a:pt x="1" y="5215"/>
                </a:lnTo>
                <a:lnTo>
                  <a:pt x="1787" y="5215"/>
                </a:lnTo>
                <a:lnTo>
                  <a:pt x="1787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6" name="Google Shape;538;p25">
            <a:extLst>
              <a:ext uri="{FF2B5EF4-FFF2-40B4-BE49-F238E27FC236}">
                <a16:creationId xmlns:a16="http://schemas.microsoft.com/office/drawing/2014/main" id="{66746872-B22D-8F46-DE1E-CB68C7EC8B23}"/>
              </a:ext>
            </a:extLst>
          </p:cNvPr>
          <p:cNvSpPr/>
          <p:nvPr/>
        </p:nvSpPr>
        <p:spPr>
          <a:xfrm>
            <a:off x="4966981" y="2009353"/>
            <a:ext cx="44675" cy="89300"/>
          </a:xfrm>
          <a:custGeom>
            <a:avLst/>
            <a:gdLst/>
            <a:ahLst/>
            <a:cxnLst/>
            <a:rect l="l" t="t" r="r" b="b"/>
            <a:pathLst>
              <a:path w="1787" h="3572" extrusionOk="0">
                <a:moveTo>
                  <a:pt x="0" y="0"/>
                </a:moveTo>
                <a:lnTo>
                  <a:pt x="0" y="3572"/>
                </a:lnTo>
                <a:lnTo>
                  <a:pt x="1786" y="3572"/>
                </a:lnTo>
                <a:lnTo>
                  <a:pt x="1786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7" name="Google Shape;539;p25">
            <a:extLst>
              <a:ext uri="{FF2B5EF4-FFF2-40B4-BE49-F238E27FC236}">
                <a16:creationId xmlns:a16="http://schemas.microsoft.com/office/drawing/2014/main" id="{580789F2-CB2C-7B40-9D40-1C5111FF13A2}"/>
              </a:ext>
            </a:extLst>
          </p:cNvPr>
          <p:cNvSpPr/>
          <p:nvPr/>
        </p:nvSpPr>
        <p:spPr>
          <a:xfrm>
            <a:off x="4311781" y="1580715"/>
            <a:ext cx="882275" cy="996575"/>
          </a:xfrm>
          <a:custGeom>
            <a:avLst/>
            <a:gdLst/>
            <a:ahLst/>
            <a:cxnLst/>
            <a:rect l="l" t="t" r="r" b="b"/>
            <a:pathLst>
              <a:path w="35291" h="39863" extrusionOk="0">
                <a:moveTo>
                  <a:pt x="1" y="0"/>
                </a:moveTo>
                <a:lnTo>
                  <a:pt x="1" y="29468"/>
                </a:lnTo>
                <a:lnTo>
                  <a:pt x="17646" y="39862"/>
                </a:lnTo>
                <a:lnTo>
                  <a:pt x="35291" y="29468"/>
                </a:lnTo>
                <a:lnTo>
                  <a:pt x="35291" y="0"/>
                </a:lnTo>
                <a:close/>
              </a:path>
            </a:pathLst>
          </a:custGeom>
          <a:solidFill>
            <a:srgbClr val="9ED1FD"/>
          </a:solidFill>
          <a:ln>
            <a:noFill/>
          </a:ln>
        </p:spPr>
        <p:txBody>
          <a:bodyPr spcFirstLastPara="1" wrap="square" lIns="91425" tIns="91425" rIns="91425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kumimoji="0" sz="29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9" name="Google Shape;545;p25">
            <a:extLst>
              <a:ext uri="{FF2B5EF4-FFF2-40B4-BE49-F238E27FC236}">
                <a16:creationId xmlns:a16="http://schemas.microsoft.com/office/drawing/2014/main" id="{3D0CBA32-2461-C8B5-2359-705557E8FC2D}"/>
              </a:ext>
            </a:extLst>
          </p:cNvPr>
          <p:cNvSpPr txBox="1"/>
          <p:nvPr/>
        </p:nvSpPr>
        <p:spPr>
          <a:xfrm>
            <a:off x="5413493" y="1939246"/>
            <a:ext cx="23286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Roboto"/>
                <a:cs typeface="Roboto"/>
                <a:sym typeface="Roboto"/>
              </a:rPr>
              <a:t>Verify doctor’s identifier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546;p25">
            <a:extLst>
              <a:ext uri="{FF2B5EF4-FFF2-40B4-BE49-F238E27FC236}">
                <a16:creationId xmlns:a16="http://schemas.microsoft.com/office/drawing/2014/main" id="{B1D608D7-CC7C-8F0D-F31A-76D6566C6ADC}"/>
              </a:ext>
            </a:extLst>
          </p:cNvPr>
          <p:cNvSpPr/>
          <p:nvPr/>
        </p:nvSpPr>
        <p:spPr>
          <a:xfrm>
            <a:off x="5800848" y="1687690"/>
            <a:ext cx="1553889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 Vietnam Pro" panose="020B0604020202020204" charset="0"/>
                <a:ea typeface="Fira Sans Extra Condensed Medium"/>
                <a:cs typeface="Fira Sans Extra Condensed Medium"/>
                <a:sym typeface="Fira Sans Extra Condensed Medium"/>
              </a:rPr>
              <a:t>Authentication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 Vietnam Pro" panose="020B0604020202020204" charset="0"/>
              <a:sym typeface="Arial"/>
            </a:endParaRP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71777EC6-3377-1F6A-88FF-13A87108572A}"/>
              </a:ext>
            </a:extLst>
          </p:cNvPr>
          <p:cNvGrpSpPr/>
          <p:nvPr/>
        </p:nvGrpSpPr>
        <p:grpSpPr>
          <a:xfrm>
            <a:off x="1580322" y="2126813"/>
            <a:ext cx="1972693" cy="552977"/>
            <a:chOff x="560433" y="2088913"/>
            <a:chExt cx="1496291" cy="552977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66244CF-6336-2DF7-4C60-4F0BCE53BBFA}"/>
                </a:ext>
              </a:extLst>
            </p:cNvPr>
            <p:cNvSpPr/>
            <p:nvPr/>
          </p:nvSpPr>
          <p:spPr>
            <a:xfrm>
              <a:off x="560433" y="2088913"/>
              <a:ext cx="1496291" cy="552977"/>
            </a:xfrm>
            <a:prstGeom prst="rect">
              <a:avLst/>
            </a:prstGeom>
            <a:noFill/>
            <a:ln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A0D69DF1-FB4C-4129-AA37-33ADB72D7194}"/>
                </a:ext>
              </a:extLst>
            </p:cNvPr>
            <p:cNvSpPr/>
            <p:nvPr/>
          </p:nvSpPr>
          <p:spPr>
            <a:xfrm>
              <a:off x="616453" y="2135898"/>
              <a:ext cx="1387864" cy="45900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e Vietnam Pro" panose="020B0604020202020204" charset="0"/>
                </a:rPr>
                <a:t>Blockchain</a:t>
              </a:r>
            </a:p>
          </p:txBody>
        </p:sp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E4126284-4F58-67B3-7C60-37E871461C02}"/>
              </a:ext>
            </a:extLst>
          </p:cNvPr>
          <p:cNvGrpSpPr/>
          <p:nvPr/>
        </p:nvGrpSpPr>
        <p:grpSpPr>
          <a:xfrm>
            <a:off x="1580322" y="3774096"/>
            <a:ext cx="1972693" cy="552977"/>
            <a:chOff x="560433" y="3597174"/>
            <a:chExt cx="1496291" cy="55297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B1A6CDAF-B60F-AC7B-28E4-E4405101EFCD}"/>
                </a:ext>
              </a:extLst>
            </p:cNvPr>
            <p:cNvSpPr/>
            <p:nvPr/>
          </p:nvSpPr>
          <p:spPr>
            <a:xfrm>
              <a:off x="560433" y="3597174"/>
              <a:ext cx="1496291" cy="552977"/>
            </a:xfrm>
            <a:prstGeom prst="rect">
              <a:avLst/>
            </a:prstGeom>
            <a:noFill/>
            <a:ln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F69565E6-CE61-5292-2CEF-B7A5099EE50E}"/>
                </a:ext>
              </a:extLst>
            </p:cNvPr>
            <p:cNvSpPr/>
            <p:nvPr/>
          </p:nvSpPr>
          <p:spPr>
            <a:xfrm>
              <a:off x="616453" y="3644159"/>
              <a:ext cx="1387864" cy="45900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e Vietnam Pro" panose="020B0604020202020204" charset="0"/>
                </a:rPr>
                <a:t>Valid time key (VTK)</a:t>
              </a:r>
            </a:p>
          </p:txBody>
        </p:sp>
      </p:grpSp>
      <p:grpSp>
        <p:nvGrpSpPr>
          <p:cNvPr id="263" name="Google Shape;7385;p59">
            <a:extLst>
              <a:ext uri="{FF2B5EF4-FFF2-40B4-BE49-F238E27FC236}">
                <a16:creationId xmlns:a16="http://schemas.microsoft.com/office/drawing/2014/main" id="{53D8503E-632E-6EDA-67F0-FDA135C47943}"/>
              </a:ext>
            </a:extLst>
          </p:cNvPr>
          <p:cNvGrpSpPr/>
          <p:nvPr/>
        </p:nvGrpSpPr>
        <p:grpSpPr>
          <a:xfrm>
            <a:off x="3456006" y="1803728"/>
            <a:ext cx="668454" cy="1171971"/>
            <a:chOff x="875600" y="1819635"/>
            <a:chExt cx="299149" cy="510016"/>
          </a:xfrm>
        </p:grpSpPr>
        <p:sp>
          <p:nvSpPr>
            <p:cNvPr id="264" name="Google Shape;7386;p59">
              <a:extLst>
                <a:ext uri="{FF2B5EF4-FFF2-40B4-BE49-F238E27FC236}">
                  <a16:creationId xmlns:a16="http://schemas.microsoft.com/office/drawing/2014/main" id="{DD1EDFC8-3403-67D4-4867-6E6B5F3C41F1}"/>
                </a:ext>
              </a:extLst>
            </p:cNvPr>
            <p:cNvSpPr/>
            <p:nvPr/>
          </p:nvSpPr>
          <p:spPr>
            <a:xfrm>
              <a:off x="875600" y="2037633"/>
              <a:ext cx="83510" cy="77017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3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7387;p59">
              <a:extLst>
                <a:ext uri="{FF2B5EF4-FFF2-40B4-BE49-F238E27FC236}">
                  <a16:creationId xmlns:a16="http://schemas.microsoft.com/office/drawing/2014/main" id="{3F62E5E4-E18F-10E3-2721-3DAC303DFE82}"/>
                </a:ext>
              </a:extLst>
            </p:cNvPr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7388;p59">
              <a:extLst>
                <a:ext uri="{FF2B5EF4-FFF2-40B4-BE49-F238E27FC236}">
                  <a16:creationId xmlns:a16="http://schemas.microsoft.com/office/drawing/2014/main" id="{3A1CD5EE-718A-63E2-9DDE-01515EFF8F70}"/>
                </a:ext>
              </a:extLst>
            </p:cNvPr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7389;p59">
              <a:extLst>
                <a:ext uri="{FF2B5EF4-FFF2-40B4-BE49-F238E27FC236}">
                  <a16:creationId xmlns:a16="http://schemas.microsoft.com/office/drawing/2014/main" id="{3BCAA3EB-59E0-C3E8-F908-6AF96AAAC867}"/>
                </a:ext>
              </a:extLst>
            </p:cNvPr>
            <p:cNvSpPr/>
            <p:nvPr/>
          </p:nvSpPr>
          <p:spPr>
            <a:xfrm>
              <a:off x="1004031" y="2056625"/>
              <a:ext cx="35958" cy="35958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7390;p59">
              <a:extLst>
                <a:ext uri="{FF2B5EF4-FFF2-40B4-BE49-F238E27FC236}">
                  <a16:creationId xmlns:a16="http://schemas.microsoft.com/office/drawing/2014/main" id="{ABDA0AD5-DEBD-F1B9-0CA8-CB6BBE18C637}"/>
                </a:ext>
              </a:extLst>
            </p:cNvPr>
            <p:cNvSpPr/>
            <p:nvPr/>
          </p:nvSpPr>
          <p:spPr>
            <a:xfrm>
              <a:off x="1149398" y="2295742"/>
              <a:ext cx="25351" cy="3390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7391;p59">
              <a:extLst>
                <a:ext uri="{FF2B5EF4-FFF2-40B4-BE49-F238E27FC236}">
                  <a16:creationId xmlns:a16="http://schemas.microsoft.com/office/drawing/2014/main" id="{EC54AD66-693E-29B6-7930-7EBCB8D49696}"/>
                </a:ext>
              </a:extLst>
            </p:cNvPr>
            <p:cNvSpPr/>
            <p:nvPr/>
          </p:nvSpPr>
          <p:spPr>
            <a:xfrm>
              <a:off x="1149398" y="1819635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7385;p59">
            <a:extLst>
              <a:ext uri="{FF2B5EF4-FFF2-40B4-BE49-F238E27FC236}">
                <a16:creationId xmlns:a16="http://schemas.microsoft.com/office/drawing/2014/main" id="{AD0F543A-37AB-8AEC-D7A7-2DA48A56012C}"/>
              </a:ext>
            </a:extLst>
          </p:cNvPr>
          <p:cNvGrpSpPr/>
          <p:nvPr/>
        </p:nvGrpSpPr>
        <p:grpSpPr>
          <a:xfrm>
            <a:off x="3404953" y="3439694"/>
            <a:ext cx="668454" cy="1171971"/>
            <a:chOff x="875600" y="1819635"/>
            <a:chExt cx="299149" cy="510016"/>
          </a:xfrm>
        </p:grpSpPr>
        <p:sp>
          <p:nvSpPr>
            <p:cNvPr id="272" name="Google Shape;7386;p59">
              <a:extLst>
                <a:ext uri="{FF2B5EF4-FFF2-40B4-BE49-F238E27FC236}">
                  <a16:creationId xmlns:a16="http://schemas.microsoft.com/office/drawing/2014/main" id="{FF89B671-0608-D2C7-1ABF-4A2A26517093}"/>
                </a:ext>
              </a:extLst>
            </p:cNvPr>
            <p:cNvSpPr/>
            <p:nvPr/>
          </p:nvSpPr>
          <p:spPr>
            <a:xfrm>
              <a:off x="875600" y="2037633"/>
              <a:ext cx="83510" cy="77017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accent3">
                <a:lumMod val="9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7387;p59">
              <a:extLst>
                <a:ext uri="{FF2B5EF4-FFF2-40B4-BE49-F238E27FC236}">
                  <a16:creationId xmlns:a16="http://schemas.microsoft.com/office/drawing/2014/main" id="{8082EE23-65CB-B91B-2C65-0B2118882538}"/>
                </a:ext>
              </a:extLst>
            </p:cNvPr>
            <p:cNvSpPr/>
            <p:nvPr/>
          </p:nvSpPr>
          <p:spPr>
            <a:xfrm>
              <a:off x="1013654" y="2074499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7388;p59">
              <a:extLst>
                <a:ext uri="{FF2B5EF4-FFF2-40B4-BE49-F238E27FC236}">
                  <a16:creationId xmlns:a16="http://schemas.microsoft.com/office/drawing/2014/main" id="{A45FA3D8-D7B0-AA4E-F088-74DECFB4B271}"/>
                </a:ext>
              </a:extLst>
            </p:cNvPr>
            <p:cNvSpPr/>
            <p:nvPr/>
          </p:nvSpPr>
          <p:spPr>
            <a:xfrm>
              <a:off x="1013654" y="1836607"/>
              <a:ext cx="148151" cy="238327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rgbClr val="435D74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7389;p59">
              <a:extLst>
                <a:ext uri="{FF2B5EF4-FFF2-40B4-BE49-F238E27FC236}">
                  <a16:creationId xmlns:a16="http://schemas.microsoft.com/office/drawing/2014/main" id="{B6CB2BD7-C18F-B745-647C-CCE46F987567}"/>
                </a:ext>
              </a:extLst>
            </p:cNvPr>
            <p:cNvSpPr/>
            <p:nvPr/>
          </p:nvSpPr>
          <p:spPr>
            <a:xfrm>
              <a:off x="1004031" y="2056625"/>
              <a:ext cx="35958" cy="35958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7390;p59">
              <a:extLst>
                <a:ext uri="{FF2B5EF4-FFF2-40B4-BE49-F238E27FC236}">
                  <a16:creationId xmlns:a16="http://schemas.microsoft.com/office/drawing/2014/main" id="{6E558F6C-05DB-4CFD-36B1-C3D009599962}"/>
                </a:ext>
              </a:extLst>
            </p:cNvPr>
            <p:cNvSpPr/>
            <p:nvPr/>
          </p:nvSpPr>
          <p:spPr>
            <a:xfrm>
              <a:off x="1149398" y="2295742"/>
              <a:ext cx="25351" cy="3390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7391;p59">
              <a:extLst>
                <a:ext uri="{FF2B5EF4-FFF2-40B4-BE49-F238E27FC236}">
                  <a16:creationId xmlns:a16="http://schemas.microsoft.com/office/drawing/2014/main" id="{F7691DBF-D157-F37B-B938-92866EE202FD}"/>
                </a:ext>
              </a:extLst>
            </p:cNvPr>
            <p:cNvSpPr/>
            <p:nvPr/>
          </p:nvSpPr>
          <p:spPr>
            <a:xfrm>
              <a:off x="1149398" y="1819635"/>
              <a:ext cx="25351" cy="34032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225EC-0EF7-B571-00F6-B4631B45784B}"/>
              </a:ext>
            </a:extLst>
          </p:cNvPr>
          <p:cNvGrpSpPr/>
          <p:nvPr/>
        </p:nvGrpSpPr>
        <p:grpSpPr>
          <a:xfrm>
            <a:off x="6770865" y="56709"/>
            <a:ext cx="1499142" cy="206804"/>
            <a:chOff x="6978197" y="56709"/>
            <a:chExt cx="1499142" cy="206804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C75B4C4-8FDE-7D5E-59E4-B351DC8AAA25}"/>
                </a:ext>
              </a:extLst>
            </p:cNvPr>
            <p:cNvSpPr/>
            <p:nvPr/>
          </p:nvSpPr>
          <p:spPr>
            <a:xfrm>
              <a:off x="6978197" y="57216"/>
              <a:ext cx="335265" cy="206011"/>
            </a:xfrm>
            <a:prstGeom prst="homePlate">
              <a:avLst/>
            </a:prstGeom>
            <a:solidFill>
              <a:srgbClr val="A6A6A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1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6562E29-5CEB-FAB0-5F90-57F901CD778D}"/>
                </a:ext>
              </a:extLst>
            </p:cNvPr>
            <p:cNvSpPr/>
            <p:nvPr/>
          </p:nvSpPr>
          <p:spPr>
            <a:xfrm>
              <a:off x="7211542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2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B701A3CA-C719-DB77-8011-79D1020DD58D}"/>
                </a:ext>
              </a:extLst>
            </p:cNvPr>
            <p:cNvSpPr/>
            <p:nvPr/>
          </p:nvSpPr>
          <p:spPr>
            <a:xfrm>
              <a:off x="7444365" y="57216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3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8A7ABBF-AFF7-8A99-9C18-0477776D6F67}"/>
                </a:ext>
              </a:extLst>
            </p:cNvPr>
            <p:cNvSpPr/>
            <p:nvPr/>
          </p:nvSpPr>
          <p:spPr>
            <a:xfrm>
              <a:off x="7677722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4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8E7880DC-BD30-558E-9C5F-AFE229DF0AC7}"/>
                </a:ext>
              </a:extLst>
            </p:cNvPr>
            <p:cNvSpPr/>
            <p:nvPr/>
          </p:nvSpPr>
          <p:spPr>
            <a:xfrm>
              <a:off x="7910305" y="56709"/>
              <a:ext cx="335265" cy="206011"/>
            </a:xfrm>
            <a:prstGeom prst="chevron">
              <a:avLst/>
            </a:prstGeom>
            <a:solidFill>
              <a:schemeClr val="accent6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5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2B99ACBF-5097-448F-C43C-C7BB1C0C0459}"/>
                </a:ext>
              </a:extLst>
            </p:cNvPr>
            <p:cNvSpPr/>
            <p:nvPr/>
          </p:nvSpPr>
          <p:spPr>
            <a:xfrm>
              <a:off x="8142074" y="57502"/>
              <a:ext cx="335265" cy="206011"/>
            </a:xfrm>
            <a:prstGeom prst="chevron">
              <a:avLst/>
            </a:prstGeom>
            <a:solidFill>
              <a:schemeClr val="accent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DDE6F7"/>
                  </a:solidFill>
                  <a:latin typeface="Be Vietnam Pro" panose="020B060402020202020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4058009"/>
      </p:ext>
    </p:extLst>
  </p:cSld>
  <p:clrMapOvr>
    <a:masterClrMapping/>
  </p:clrMapOvr>
</p:sld>
</file>

<file path=ppt/theme/theme1.xml><?xml version="1.0" encoding="utf-8"?>
<a:theme xmlns:a="http://schemas.openxmlformats.org/drawingml/2006/main" name="Alzheimer's Disease Case Report by Slidesgo">
  <a:themeElements>
    <a:clrScheme name="Simple Light">
      <a:dk1>
        <a:srgbClr val="283D55"/>
      </a:dk1>
      <a:lt1>
        <a:srgbClr val="DDE6F7"/>
      </a:lt1>
      <a:dk2>
        <a:srgbClr val="D8E2F7"/>
      </a:dk2>
      <a:lt2>
        <a:srgbClr val="6D819A"/>
      </a:lt2>
      <a:accent1>
        <a:srgbClr val="4A6482"/>
      </a:accent1>
      <a:accent2>
        <a:srgbClr val="C6D0E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83D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1306</Words>
  <Application>Microsoft Office PowerPoint</Application>
  <PresentationFormat>Trình chiếu Trên màn hình (16:9)</PresentationFormat>
  <Paragraphs>276</Paragraphs>
  <Slides>21</Slides>
  <Notes>17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2" baseType="lpstr">
      <vt:lpstr>Alzheimer's Disease Case Report by Slidesgo</vt:lpstr>
      <vt:lpstr>Bản trình bày PowerPoint</vt:lpstr>
      <vt:lpstr>Table of contents</vt:lpstr>
      <vt:lpstr>Introduction</vt:lpstr>
      <vt:lpstr>Blockchain</vt:lpstr>
      <vt:lpstr>Smart contract</vt:lpstr>
      <vt:lpstr>Background </vt:lpstr>
      <vt:lpstr>Solution</vt:lpstr>
      <vt:lpstr>Sidechain</vt:lpstr>
      <vt:lpstr>Data access control </vt:lpstr>
      <vt:lpstr>Proposed system</vt:lpstr>
      <vt:lpstr>Overview diagram</vt:lpstr>
      <vt:lpstr>Our sidechain architecture </vt:lpstr>
      <vt:lpstr>Cross-chain data transfer process </vt:lpstr>
      <vt:lpstr>VTK Data access control</vt:lpstr>
      <vt:lpstr>Implementation</vt:lpstr>
      <vt:lpstr>Experimental environment</vt:lpstr>
      <vt:lpstr>Performance Evaluation (1/2)</vt:lpstr>
      <vt:lpstr>Performance Evaluation (2/2)</vt:lpstr>
      <vt:lpstr>Conclusion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Bui Kim, Ngan</cp:lastModifiedBy>
  <cp:revision>75</cp:revision>
  <dcterms:modified xsi:type="dcterms:W3CDTF">2023-11-13T02:53:13Z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2023-10-23T03:35:20Z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fa6c69c9-5d06-44de-8083-0fb74ea6b197</vt:lpwstr>
  </property>
  <property fmtid="{D5CDD505-2E9C-101B-9397-08002B2CF9AE}" pid="8" name="MSIP_Label_ea60d57e-af5b-4752-ac57-3e4f28ca11dc_ContentBits">
    <vt:lpwstr>0</vt:lpwstr>
  </property>
</Properties>
</file>